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8"/>
  </p:notesMasterIdLst>
  <p:sldIdLst>
    <p:sldId id="256" r:id="rId2"/>
    <p:sldId id="257" r:id="rId3"/>
    <p:sldId id="272" r:id="rId4"/>
    <p:sldId id="264" r:id="rId5"/>
    <p:sldId id="265" r:id="rId6"/>
    <p:sldId id="274" r:id="rId7"/>
    <p:sldId id="266" r:id="rId8"/>
    <p:sldId id="267" r:id="rId9"/>
    <p:sldId id="276" r:id="rId10"/>
    <p:sldId id="258" r:id="rId11"/>
    <p:sldId id="261" r:id="rId12"/>
    <p:sldId id="268" r:id="rId13"/>
    <p:sldId id="269" r:id="rId14"/>
    <p:sldId id="270" r:id="rId15"/>
    <p:sldId id="271" r:id="rId16"/>
    <p:sldId id="263" r:id="rId17"/>
  </p:sldIdLst>
  <p:sldSz cx="9144000" cy="5143500" type="screen16x9"/>
  <p:notesSz cx="6858000" cy="9144000"/>
  <p:embeddedFontLst>
    <p:embeddedFont>
      <p:font typeface="Jua" panose="020B0604020202020204" charset="-127"/>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Overpass" panose="020B0604020202020204" charset="0"/>
      <p:regular r:id="rId26"/>
      <p:bold r:id="rId27"/>
      <p:italic r:id="rId28"/>
      <p:boldItalic r:id="rId29"/>
    </p:embeddedFont>
    <p:embeddedFont>
      <p:font typeface="Oxanium"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0543381c1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0543381c1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1ed68708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1ed68708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1ed68708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1ed68708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509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1ed68708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1ed68708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94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1ed68708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1ed68708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374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1ed68708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1ed68708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560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736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430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60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02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125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894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31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83525" y="-233775"/>
            <a:ext cx="9339050" cy="5417100"/>
            <a:chOff x="-83525" y="-233775"/>
            <a:chExt cx="9339050" cy="5417100"/>
          </a:xfrm>
        </p:grpSpPr>
        <p:cxnSp>
          <p:nvCxnSpPr>
            <p:cNvPr id="13" name="Google Shape;13;p2"/>
            <p:cNvCxnSpPr/>
            <p:nvPr/>
          </p:nvCxnSpPr>
          <p:spPr>
            <a:xfrm rot="10800000" flipH="1">
              <a:off x="-83525" y="4026525"/>
              <a:ext cx="4902900" cy="610500"/>
            </a:xfrm>
            <a:prstGeom prst="straightConnector1">
              <a:avLst/>
            </a:prstGeom>
            <a:noFill/>
            <a:ln w="9525" cap="rnd" cmpd="sng">
              <a:solidFill>
                <a:schemeClr val="accent4"/>
              </a:solidFill>
              <a:prstDash val="solid"/>
              <a:round/>
              <a:headEnd type="none" w="med" len="med"/>
              <a:tailEnd type="none" w="med" len="med"/>
            </a:ln>
          </p:spPr>
        </p:cxnSp>
        <p:cxnSp>
          <p:nvCxnSpPr>
            <p:cNvPr id="14" name="Google Shape;14;p2"/>
            <p:cNvCxnSpPr/>
            <p:nvPr/>
          </p:nvCxnSpPr>
          <p:spPr>
            <a:xfrm>
              <a:off x="3297225" y="4026550"/>
              <a:ext cx="1927800" cy="1105200"/>
            </a:xfrm>
            <a:prstGeom prst="straightConnector1">
              <a:avLst/>
            </a:prstGeom>
            <a:noFill/>
            <a:ln w="9525" cap="rnd" cmpd="sng">
              <a:solidFill>
                <a:schemeClr val="accent4"/>
              </a:solidFill>
              <a:prstDash val="solid"/>
              <a:round/>
              <a:headEnd type="none" w="med" len="med"/>
              <a:tailEnd type="none" w="med" len="med"/>
            </a:ln>
          </p:spPr>
        </p:cxnSp>
        <p:cxnSp>
          <p:nvCxnSpPr>
            <p:cNvPr id="15" name="Google Shape;15;p2"/>
            <p:cNvCxnSpPr/>
            <p:nvPr/>
          </p:nvCxnSpPr>
          <p:spPr>
            <a:xfrm>
              <a:off x="6053925" y="3975"/>
              <a:ext cx="2345400" cy="1240200"/>
            </a:xfrm>
            <a:prstGeom prst="straightConnector1">
              <a:avLst/>
            </a:prstGeom>
            <a:noFill/>
            <a:ln w="9525" cap="rnd" cmpd="sng">
              <a:solidFill>
                <a:schemeClr val="accent4"/>
              </a:solidFill>
              <a:prstDash val="solid"/>
              <a:round/>
              <a:headEnd type="none" w="med" len="med"/>
              <a:tailEnd type="none" w="med" len="med"/>
            </a:ln>
          </p:spPr>
        </p:cxnSp>
        <p:cxnSp>
          <p:nvCxnSpPr>
            <p:cNvPr id="16" name="Google Shape;16;p2"/>
            <p:cNvCxnSpPr/>
            <p:nvPr/>
          </p:nvCxnSpPr>
          <p:spPr>
            <a:xfrm>
              <a:off x="4338225" y="-28150"/>
              <a:ext cx="4917300" cy="931800"/>
            </a:xfrm>
            <a:prstGeom prst="straightConnector1">
              <a:avLst/>
            </a:prstGeom>
            <a:noFill/>
            <a:ln w="9525" cap="rnd" cmpd="sng">
              <a:solidFill>
                <a:schemeClr val="accent4"/>
              </a:solidFill>
              <a:prstDash val="solid"/>
              <a:round/>
              <a:headEnd type="none" w="med" len="med"/>
              <a:tailEnd type="none" w="med" len="med"/>
            </a:ln>
          </p:spPr>
        </p:cxnSp>
        <p:cxnSp>
          <p:nvCxnSpPr>
            <p:cNvPr id="17" name="Google Shape;17;p2"/>
            <p:cNvCxnSpPr/>
            <p:nvPr/>
          </p:nvCxnSpPr>
          <p:spPr>
            <a:xfrm flipH="1">
              <a:off x="173650" y="-233775"/>
              <a:ext cx="173400" cy="5417100"/>
            </a:xfrm>
            <a:prstGeom prst="straightConnector1">
              <a:avLst/>
            </a:prstGeom>
            <a:noFill/>
            <a:ln w="9525" cap="rnd" cmpd="sng">
              <a:solidFill>
                <a:schemeClr val="accent4"/>
              </a:solidFill>
              <a:prstDash val="solid"/>
              <a:round/>
              <a:headEnd type="none" w="med" len="med"/>
              <a:tailEnd type="none" w="med" len="med"/>
            </a:ln>
          </p:spPr>
        </p:cxnSp>
        <p:grpSp>
          <p:nvGrpSpPr>
            <p:cNvPr id="18" name="Google Shape;18;p2"/>
            <p:cNvGrpSpPr/>
            <p:nvPr/>
          </p:nvGrpSpPr>
          <p:grpSpPr>
            <a:xfrm>
              <a:off x="-83525" y="4333650"/>
              <a:ext cx="539700" cy="539700"/>
              <a:chOff x="-83525" y="4333650"/>
              <a:chExt cx="539700" cy="539700"/>
            </a:xfrm>
          </p:grpSpPr>
          <p:sp>
            <p:nvSpPr>
              <p:cNvPr id="19" name="Google Shape;19;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297225" y="3935250"/>
              <a:ext cx="539700" cy="539700"/>
              <a:chOff x="-83525" y="4333650"/>
              <a:chExt cx="539700" cy="539700"/>
            </a:xfrm>
          </p:grpSpPr>
          <p:sp>
            <p:nvSpPr>
              <p:cNvPr id="22" name="Google Shape;22;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542926" y="112425"/>
              <a:ext cx="718341" cy="718341"/>
              <a:chOff x="-83525" y="4333650"/>
              <a:chExt cx="539700" cy="539700"/>
            </a:xfrm>
          </p:grpSpPr>
          <p:sp>
            <p:nvSpPr>
              <p:cNvPr id="25" name="Google Shape;25;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7165201" y="112422"/>
              <a:ext cx="265640" cy="265640"/>
              <a:chOff x="-83525" y="4333650"/>
              <a:chExt cx="539700" cy="539700"/>
            </a:xfrm>
          </p:grpSpPr>
          <p:sp>
            <p:nvSpPr>
              <p:cNvPr id="28" name="Google Shape;28;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814201" y="1436147"/>
              <a:ext cx="265640" cy="265640"/>
              <a:chOff x="-83525" y="4333650"/>
              <a:chExt cx="539700" cy="539700"/>
            </a:xfrm>
          </p:grpSpPr>
          <p:sp>
            <p:nvSpPr>
              <p:cNvPr id="31" name="Google Shape;31;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2718476" y="4603497"/>
              <a:ext cx="265640" cy="265640"/>
              <a:chOff x="-83525" y="4333650"/>
              <a:chExt cx="539700" cy="539700"/>
            </a:xfrm>
          </p:grpSpPr>
          <p:sp>
            <p:nvSpPr>
              <p:cNvPr id="34" name="Google Shape;34;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6526" y="112422"/>
              <a:ext cx="265640" cy="265640"/>
              <a:chOff x="-83525" y="4333650"/>
              <a:chExt cx="539700" cy="539700"/>
            </a:xfrm>
          </p:grpSpPr>
          <p:sp>
            <p:nvSpPr>
              <p:cNvPr id="37" name="Google Shape;37;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308751" y="767847"/>
              <a:ext cx="265640" cy="265640"/>
              <a:chOff x="-83525" y="4333650"/>
              <a:chExt cx="539700" cy="539700"/>
            </a:xfrm>
          </p:grpSpPr>
          <p:sp>
            <p:nvSpPr>
              <p:cNvPr id="40" name="Google Shape;40;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2"/>
          <p:cNvSpPr txBox="1">
            <a:spLocks noGrp="1"/>
          </p:cNvSpPr>
          <p:nvPr>
            <p:ph type="subTitle" idx="1"/>
          </p:nvPr>
        </p:nvSpPr>
        <p:spPr>
          <a:xfrm rot="-615">
            <a:off x="719999" y="2993858"/>
            <a:ext cx="33540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p:nvPr>
        </p:nvSpPr>
        <p:spPr>
          <a:xfrm>
            <a:off x="720000" y="540000"/>
            <a:ext cx="6378600" cy="25551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6000"/>
              <a:buNone/>
              <a:defRPr sz="52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a:hlinkClick r:id="rId2" action="ppaction://hlinksldjump"/>
          </p:cNvPr>
          <p:cNvSpPr txBox="1">
            <a:spLocks noGrp="1"/>
          </p:cNvSpPr>
          <p:nvPr>
            <p:ph type="title" hasCustomPrompt="1"/>
          </p:nvPr>
        </p:nvSpPr>
        <p:spPr>
          <a:xfrm rot="1973">
            <a:off x="4049400" y="752338"/>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1" name="Google Shape;301;p13">
            <a:hlinkClick r:id="rId2" action="ppaction://hlinksldjump"/>
          </p:cNvPr>
          <p:cNvSpPr txBox="1">
            <a:spLocks noGrp="1"/>
          </p:cNvSpPr>
          <p:nvPr>
            <p:ph type="title" idx="2"/>
          </p:nvPr>
        </p:nvSpPr>
        <p:spPr>
          <a:xfrm>
            <a:off x="720000" y="541425"/>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2" name="Google Shape;302;p13">
            <a:hlinkClick r:id="rId2" action="ppaction://hlinksldjump"/>
          </p:cNvPr>
          <p:cNvSpPr txBox="1">
            <a:spLocks noGrp="1"/>
          </p:cNvSpPr>
          <p:nvPr>
            <p:ph type="subTitle" idx="1"/>
          </p:nvPr>
        </p:nvSpPr>
        <p:spPr>
          <a:xfrm>
            <a:off x="720000" y="916741"/>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3" name="Google Shape;303;p13">
            <a:hlinkClick r:id="" action="ppaction://noaction"/>
          </p:cNvPr>
          <p:cNvSpPr txBox="1">
            <a:spLocks noGrp="1"/>
          </p:cNvSpPr>
          <p:nvPr>
            <p:ph type="title" idx="3" hasCustomPrompt="1"/>
          </p:nvPr>
        </p:nvSpPr>
        <p:spPr>
          <a:xfrm rot="1973">
            <a:off x="4049400" y="3837576"/>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4" name="Google Shape;304;p13">
            <a:hlinkClick r:id="" action="ppaction://noaction"/>
          </p:cNvPr>
          <p:cNvSpPr txBox="1">
            <a:spLocks noGrp="1"/>
          </p:cNvSpPr>
          <p:nvPr>
            <p:ph type="title" idx="4"/>
          </p:nvPr>
        </p:nvSpPr>
        <p:spPr>
          <a:xfrm>
            <a:off x="720000" y="3626663"/>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13">
            <a:hlinkClick r:id="" action="ppaction://noaction"/>
          </p:cNvPr>
          <p:cNvSpPr txBox="1">
            <a:spLocks noGrp="1"/>
          </p:cNvSpPr>
          <p:nvPr>
            <p:ph type="subTitle" idx="5"/>
          </p:nvPr>
        </p:nvSpPr>
        <p:spPr>
          <a:xfrm>
            <a:off x="720000" y="4001978"/>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6" name="Google Shape;306;p13"/>
          <p:cNvGrpSpPr/>
          <p:nvPr/>
        </p:nvGrpSpPr>
        <p:grpSpPr>
          <a:xfrm>
            <a:off x="-12825" y="-92425"/>
            <a:ext cx="9277475" cy="5348950"/>
            <a:chOff x="-12825" y="-92425"/>
            <a:chExt cx="9277475" cy="5348950"/>
          </a:xfrm>
        </p:grpSpPr>
        <p:cxnSp>
          <p:nvCxnSpPr>
            <p:cNvPr id="307" name="Google Shape;307;p13"/>
            <p:cNvCxnSpPr/>
            <p:nvPr/>
          </p:nvCxnSpPr>
          <p:spPr>
            <a:xfrm>
              <a:off x="8573550" y="-24325"/>
              <a:ext cx="588600" cy="3658800"/>
            </a:xfrm>
            <a:prstGeom prst="straightConnector1">
              <a:avLst/>
            </a:prstGeom>
            <a:noFill/>
            <a:ln w="9525" cap="rnd" cmpd="sng">
              <a:solidFill>
                <a:schemeClr val="accent4"/>
              </a:solidFill>
              <a:prstDash val="solid"/>
              <a:round/>
              <a:headEnd type="none" w="med" len="med"/>
              <a:tailEnd type="none" w="med" len="med"/>
            </a:ln>
          </p:spPr>
        </p:cxnSp>
        <p:cxnSp>
          <p:nvCxnSpPr>
            <p:cNvPr id="308" name="Google Shape;308;p13"/>
            <p:cNvCxnSpPr/>
            <p:nvPr/>
          </p:nvCxnSpPr>
          <p:spPr>
            <a:xfrm flipH="1">
              <a:off x="8705550" y="-53850"/>
              <a:ext cx="25800" cy="5289300"/>
            </a:xfrm>
            <a:prstGeom prst="straightConnector1">
              <a:avLst/>
            </a:prstGeom>
            <a:noFill/>
            <a:ln w="9525" cap="rnd" cmpd="sng">
              <a:solidFill>
                <a:schemeClr val="accent4"/>
              </a:solidFill>
              <a:prstDash val="solid"/>
              <a:round/>
              <a:headEnd type="none" w="med" len="med"/>
              <a:tailEnd type="none" w="med" len="med"/>
            </a:ln>
          </p:spPr>
        </p:cxnSp>
        <p:cxnSp>
          <p:nvCxnSpPr>
            <p:cNvPr id="309" name="Google Shape;309;p13"/>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310" name="Google Shape;310;p13"/>
            <p:cNvCxnSpPr/>
            <p:nvPr/>
          </p:nvCxnSpPr>
          <p:spPr>
            <a:xfrm>
              <a:off x="-12825" y="3075525"/>
              <a:ext cx="769500" cy="2181000"/>
            </a:xfrm>
            <a:prstGeom prst="straightConnector1">
              <a:avLst/>
            </a:prstGeom>
            <a:noFill/>
            <a:ln w="9525" cap="rnd" cmpd="sng">
              <a:solidFill>
                <a:schemeClr val="accent4"/>
              </a:solidFill>
              <a:prstDash val="solid"/>
              <a:round/>
              <a:headEnd type="none" w="med" len="med"/>
              <a:tailEnd type="none" w="med" len="med"/>
            </a:ln>
          </p:spPr>
        </p:cxnSp>
        <p:cxnSp>
          <p:nvCxnSpPr>
            <p:cNvPr id="311" name="Google Shape;311;p13"/>
            <p:cNvCxnSpPr/>
            <p:nvPr/>
          </p:nvCxnSpPr>
          <p:spPr>
            <a:xfrm rot="10800000" flipH="1">
              <a:off x="147875" y="3331600"/>
              <a:ext cx="358800" cy="1896600"/>
            </a:xfrm>
            <a:prstGeom prst="straightConnector1">
              <a:avLst/>
            </a:prstGeom>
            <a:noFill/>
            <a:ln w="9525" cap="rnd" cmpd="sng">
              <a:solidFill>
                <a:schemeClr val="accent4"/>
              </a:solidFill>
              <a:prstDash val="solid"/>
              <a:round/>
              <a:headEnd type="none" w="med" len="med"/>
              <a:tailEnd type="none" w="med" len="med"/>
            </a:ln>
          </p:spPr>
        </p:cxnSp>
        <p:cxnSp>
          <p:nvCxnSpPr>
            <p:cNvPr id="312" name="Google Shape;312;p13"/>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313" name="Google Shape;313;p13"/>
            <p:cNvGrpSpPr/>
            <p:nvPr/>
          </p:nvGrpSpPr>
          <p:grpSpPr>
            <a:xfrm>
              <a:off x="8376754" y="637025"/>
              <a:ext cx="718341" cy="718341"/>
              <a:chOff x="30975" y="3360397"/>
              <a:chExt cx="539700" cy="539700"/>
            </a:xfrm>
          </p:grpSpPr>
          <p:sp>
            <p:nvSpPr>
              <p:cNvPr id="314" name="Google Shape;314;p1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3"/>
            <p:cNvGrpSpPr/>
            <p:nvPr/>
          </p:nvGrpSpPr>
          <p:grpSpPr>
            <a:xfrm>
              <a:off x="8425978" y="4416357"/>
              <a:ext cx="533979" cy="533979"/>
              <a:chOff x="147524" y="4333650"/>
              <a:chExt cx="539700" cy="539700"/>
            </a:xfrm>
          </p:grpSpPr>
          <p:sp>
            <p:nvSpPr>
              <p:cNvPr id="317" name="Google Shape;317;p13"/>
              <p:cNvSpPr/>
              <p:nvPr/>
            </p:nvSpPr>
            <p:spPr>
              <a:xfrm>
                <a:off x="147524"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56649"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3"/>
            <p:cNvGrpSpPr/>
            <p:nvPr/>
          </p:nvGrpSpPr>
          <p:grpSpPr>
            <a:xfrm>
              <a:off x="-12648" y="3015155"/>
              <a:ext cx="334182" cy="334182"/>
              <a:chOff x="-83525" y="4333650"/>
              <a:chExt cx="539700" cy="539700"/>
            </a:xfrm>
          </p:grpSpPr>
          <p:sp>
            <p:nvSpPr>
              <p:cNvPr id="320" name="Google Shape;320;p1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3"/>
            <p:cNvGrpSpPr/>
            <p:nvPr/>
          </p:nvGrpSpPr>
          <p:grpSpPr>
            <a:xfrm>
              <a:off x="705394" y="372755"/>
              <a:ext cx="334182" cy="334182"/>
              <a:chOff x="-83525" y="4333650"/>
              <a:chExt cx="539700" cy="539700"/>
            </a:xfrm>
          </p:grpSpPr>
          <p:sp>
            <p:nvSpPr>
              <p:cNvPr id="323" name="Google Shape;323;p1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5" name="Google Shape;325;p13">
            <a:hlinkClick r:id="" action="ppaction://noaction"/>
          </p:cNvPr>
          <p:cNvSpPr txBox="1">
            <a:spLocks noGrp="1"/>
          </p:cNvSpPr>
          <p:nvPr>
            <p:ph type="title" idx="6" hasCustomPrompt="1"/>
          </p:nvPr>
        </p:nvSpPr>
        <p:spPr>
          <a:xfrm rot="1973">
            <a:off x="4049400" y="2294957"/>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6" name="Google Shape;326;p13">
            <a:hlinkClick r:id="" action="ppaction://noaction"/>
          </p:cNvPr>
          <p:cNvSpPr txBox="1">
            <a:spLocks noGrp="1"/>
          </p:cNvSpPr>
          <p:nvPr>
            <p:ph type="title" idx="7"/>
          </p:nvPr>
        </p:nvSpPr>
        <p:spPr>
          <a:xfrm>
            <a:off x="720000" y="2064650"/>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13">
            <a:hlinkClick r:id="" action="ppaction://noaction"/>
          </p:cNvPr>
          <p:cNvSpPr txBox="1">
            <a:spLocks noGrp="1"/>
          </p:cNvSpPr>
          <p:nvPr>
            <p:ph type="subTitle" idx="8"/>
          </p:nvPr>
        </p:nvSpPr>
        <p:spPr>
          <a:xfrm>
            <a:off x="720000" y="2439966"/>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13">
            <a:hlinkClick r:id="" action="ppaction://noaction"/>
          </p:cNvPr>
          <p:cNvSpPr txBox="1">
            <a:spLocks noGrp="1"/>
          </p:cNvSpPr>
          <p:nvPr>
            <p:ph type="title" idx="9" hasCustomPrompt="1"/>
          </p:nvPr>
        </p:nvSpPr>
        <p:spPr>
          <a:xfrm rot="-1973" flipH="1">
            <a:off x="4049400" y="1523647"/>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9" name="Google Shape;329;p13">
            <a:hlinkClick r:id="" action="ppaction://noaction"/>
          </p:cNvPr>
          <p:cNvSpPr txBox="1">
            <a:spLocks noGrp="1"/>
          </p:cNvSpPr>
          <p:nvPr>
            <p:ph type="title" idx="13"/>
          </p:nvPr>
        </p:nvSpPr>
        <p:spPr>
          <a:xfrm flipH="1">
            <a:off x="6087600" y="1349513"/>
            <a:ext cx="23364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0" name="Google Shape;330;p13">
            <a:hlinkClick r:id="" action="ppaction://noaction"/>
          </p:cNvPr>
          <p:cNvSpPr txBox="1">
            <a:spLocks noGrp="1"/>
          </p:cNvSpPr>
          <p:nvPr>
            <p:ph type="subTitle" idx="14"/>
          </p:nvPr>
        </p:nvSpPr>
        <p:spPr>
          <a:xfrm flipH="1">
            <a:off x="6087600" y="1724828"/>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1" name="Google Shape;331;p13">
            <a:hlinkClick r:id="" action="ppaction://noaction"/>
          </p:cNvPr>
          <p:cNvSpPr txBox="1">
            <a:spLocks noGrp="1"/>
          </p:cNvSpPr>
          <p:nvPr>
            <p:ph type="title" idx="15" hasCustomPrompt="1"/>
          </p:nvPr>
        </p:nvSpPr>
        <p:spPr>
          <a:xfrm rot="-1973" flipH="1">
            <a:off x="4049400" y="3066266"/>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2" name="Google Shape;332;p13">
            <a:hlinkClick r:id="" action="ppaction://noaction"/>
          </p:cNvPr>
          <p:cNvSpPr txBox="1">
            <a:spLocks noGrp="1"/>
          </p:cNvSpPr>
          <p:nvPr>
            <p:ph type="title" idx="16"/>
          </p:nvPr>
        </p:nvSpPr>
        <p:spPr>
          <a:xfrm flipH="1">
            <a:off x="6087600" y="2836161"/>
            <a:ext cx="23364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13">
            <a:hlinkClick r:id="" action="ppaction://noaction"/>
          </p:cNvPr>
          <p:cNvSpPr txBox="1">
            <a:spLocks noGrp="1"/>
          </p:cNvSpPr>
          <p:nvPr>
            <p:ph type="subTitle" idx="17"/>
          </p:nvPr>
        </p:nvSpPr>
        <p:spPr>
          <a:xfrm flipH="1">
            <a:off x="6087600" y="3211476"/>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4"/>
        <p:cNvGrpSpPr/>
        <p:nvPr/>
      </p:nvGrpSpPr>
      <p:grpSpPr>
        <a:xfrm>
          <a:off x="0" y="0"/>
          <a:ext cx="0" cy="0"/>
          <a:chOff x="0" y="0"/>
          <a:chExt cx="0" cy="0"/>
        </a:xfrm>
      </p:grpSpPr>
      <p:sp>
        <p:nvSpPr>
          <p:cNvPr id="335" name="Google Shape;335;p14"/>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txBox="1">
            <a:spLocks noGrp="1"/>
          </p:cNvSpPr>
          <p:nvPr>
            <p:ph type="subTitle" idx="1"/>
          </p:nvPr>
        </p:nvSpPr>
        <p:spPr>
          <a:xfrm>
            <a:off x="720125" y="1409013"/>
            <a:ext cx="4563900" cy="15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37" name="Google Shape;337;p14"/>
          <p:cNvGrpSpPr/>
          <p:nvPr/>
        </p:nvGrpSpPr>
        <p:grpSpPr>
          <a:xfrm>
            <a:off x="-38475" y="-149400"/>
            <a:ext cx="9236700" cy="5454600"/>
            <a:chOff x="-38475" y="-149400"/>
            <a:chExt cx="9236700" cy="5454600"/>
          </a:xfrm>
        </p:grpSpPr>
        <p:cxnSp>
          <p:nvCxnSpPr>
            <p:cNvPr id="338" name="Google Shape;338;p14"/>
            <p:cNvCxnSpPr/>
            <p:nvPr/>
          </p:nvCxnSpPr>
          <p:spPr>
            <a:xfrm rot="10800000" flipH="1">
              <a:off x="8103025" y="935750"/>
              <a:ext cx="1073100" cy="4228200"/>
            </a:xfrm>
            <a:prstGeom prst="straightConnector1">
              <a:avLst/>
            </a:prstGeom>
            <a:noFill/>
            <a:ln w="9525" cap="rnd" cmpd="sng">
              <a:solidFill>
                <a:schemeClr val="accent4"/>
              </a:solidFill>
              <a:prstDash val="solid"/>
              <a:round/>
              <a:headEnd type="none" w="med" len="med"/>
              <a:tailEnd type="none" w="med" len="med"/>
            </a:ln>
          </p:spPr>
        </p:cxnSp>
        <p:cxnSp>
          <p:nvCxnSpPr>
            <p:cNvPr id="339" name="Google Shape;339;p14"/>
            <p:cNvCxnSpPr/>
            <p:nvPr/>
          </p:nvCxnSpPr>
          <p:spPr>
            <a:xfrm flipH="1">
              <a:off x="4433800" y="3088375"/>
              <a:ext cx="4750200" cy="2178600"/>
            </a:xfrm>
            <a:prstGeom prst="straightConnector1">
              <a:avLst/>
            </a:prstGeom>
            <a:noFill/>
            <a:ln w="9525" cap="rnd" cmpd="sng">
              <a:solidFill>
                <a:schemeClr val="accent4"/>
              </a:solidFill>
              <a:prstDash val="solid"/>
              <a:round/>
              <a:headEnd type="none" w="med" len="med"/>
              <a:tailEnd type="none" w="med" len="med"/>
            </a:ln>
          </p:spPr>
        </p:cxnSp>
        <p:cxnSp>
          <p:nvCxnSpPr>
            <p:cNvPr id="340" name="Google Shape;340;p14"/>
            <p:cNvCxnSpPr/>
            <p:nvPr/>
          </p:nvCxnSpPr>
          <p:spPr>
            <a:xfrm>
              <a:off x="5898975" y="4174350"/>
              <a:ext cx="2917200" cy="616800"/>
            </a:xfrm>
            <a:prstGeom prst="straightConnector1">
              <a:avLst/>
            </a:prstGeom>
            <a:noFill/>
            <a:ln w="9525" cap="rnd" cmpd="sng">
              <a:solidFill>
                <a:schemeClr val="accent4"/>
              </a:solidFill>
              <a:prstDash val="solid"/>
              <a:round/>
              <a:headEnd type="none" w="med" len="med"/>
              <a:tailEnd type="none" w="med" len="med"/>
            </a:ln>
          </p:spPr>
        </p:cxnSp>
        <p:cxnSp>
          <p:nvCxnSpPr>
            <p:cNvPr id="341" name="Google Shape;341;p14"/>
            <p:cNvCxnSpPr/>
            <p:nvPr/>
          </p:nvCxnSpPr>
          <p:spPr>
            <a:xfrm rot="10800000" flipH="1">
              <a:off x="-27775" y="-47550"/>
              <a:ext cx="3485100" cy="954300"/>
            </a:xfrm>
            <a:prstGeom prst="straightConnector1">
              <a:avLst/>
            </a:prstGeom>
            <a:noFill/>
            <a:ln w="9525" cap="rnd" cmpd="sng">
              <a:solidFill>
                <a:schemeClr val="accent4"/>
              </a:solidFill>
              <a:prstDash val="solid"/>
              <a:round/>
              <a:headEnd type="none" w="med" len="med"/>
              <a:tailEnd type="none" w="med" len="med"/>
            </a:ln>
          </p:spPr>
        </p:cxnSp>
        <p:cxnSp>
          <p:nvCxnSpPr>
            <p:cNvPr id="342" name="Google Shape;342;p14"/>
            <p:cNvCxnSpPr/>
            <p:nvPr/>
          </p:nvCxnSpPr>
          <p:spPr>
            <a:xfrm>
              <a:off x="-38475" y="158200"/>
              <a:ext cx="9236700" cy="308400"/>
            </a:xfrm>
            <a:prstGeom prst="straightConnector1">
              <a:avLst/>
            </a:prstGeom>
            <a:noFill/>
            <a:ln w="9525" cap="rnd" cmpd="sng">
              <a:solidFill>
                <a:schemeClr val="accent4"/>
              </a:solidFill>
              <a:prstDash val="solid"/>
              <a:round/>
              <a:headEnd type="none" w="med" len="med"/>
              <a:tailEnd type="none" w="med" len="med"/>
            </a:ln>
          </p:spPr>
        </p:cxnSp>
        <p:cxnSp>
          <p:nvCxnSpPr>
            <p:cNvPr id="343" name="Google Shape;343;p14"/>
            <p:cNvCxnSpPr/>
            <p:nvPr/>
          </p:nvCxnSpPr>
          <p:spPr>
            <a:xfrm>
              <a:off x="8015225" y="-73150"/>
              <a:ext cx="1176000" cy="3547200"/>
            </a:xfrm>
            <a:prstGeom prst="straightConnector1">
              <a:avLst/>
            </a:prstGeom>
            <a:noFill/>
            <a:ln w="9525" cap="rnd" cmpd="sng">
              <a:solidFill>
                <a:schemeClr val="accent4"/>
              </a:solidFill>
              <a:prstDash val="solid"/>
              <a:round/>
              <a:headEnd type="none" w="med" len="med"/>
              <a:tailEnd type="none" w="med" len="med"/>
            </a:ln>
          </p:spPr>
        </p:cxnSp>
        <p:grpSp>
          <p:nvGrpSpPr>
            <p:cNvPr id="344" name="Google Shape;344;p14"/>
            <p:cNvGrpSpPr/>
            <p:nvPr/>
          </p:nvGrpSpPr>
          <p:grpSpPr>
            <a:xfrm>
              <a:off x="7828101" y="93150"/>
              <a:ext cx="718341" cy="718341"/>
              <a:chOff x="-83525" y="4333650"/>
              <a:chExt cx="539700" cy="539700"/>
            </a:xfrm>
          </p:grpSpPr>
          <p:sp>
            <p:nvSpPr>
              <p:cNvPr id="345" name="Google Shape;345;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4"/>
            <p:cNvGrpSpPr/>
            <p:nvPr/>
          </p:nvGrpSpPr>
          <p:grpSpPr>
            <a:xfrm>
              <a:off x="8105174" y="2908534"/>
              <a:ext cx="909610" cy="909610"/>
              <a:chOff x="-83525" y="4333650"/>
              <a:chExt cx="539700" cy="539700"/>
            </a:xfrm>
          </p:grpSpPr>
          <p:sp>
            <p:nvSpPr>
              <p:cNvPr id="348" name="Google Shape;348;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14"/>
            <p:cNvGrpSpPr/>
            <p:nvPr/>
          </p:nvGrpSpPr>
          <p:grpSpPr>
            <a:xfrm>
              <a:off x="2518898" y="28099"/>
              <a:ext cx="438506" cy="438506"/>
              <a:chOff x="-83525" y="4333650"/>
              <a:chExt cx="539700" cy="539700"/>
            </a:xfrm>
          </p:grpSpPr>
          <p:sp>
            <p:nvSpPr>
              <p:cNvPr id="351" name="Google Shape;351;p1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14"/>
            <p:cNvCxnSpPr/>
            <p:nvPr/>
          </p:nvCxnSpPr>
          <p:spPr>
            <a:xfrm>
              <a:off x="5311625" y="-72950"/>
              <a:ext cx="3863400" cy="2765400"/>
            </a:xfrm>
            <a:prstGeom prst="straightConnector1">
              <a:avLst/>
            </a:prstGeom>
            <a:noFill/>
            <a:ln w="9525" cap="rnd" cmpd="sng">
              <a:solidFill>
                <a:schemeClr val="accent4"/>
              </a:solidFill>
              <a:prstDash val="solid"/>
              <a:round/>
              <a:headEnd type="none" w="med" len="med"/>
              <a:tailEnd type="none" w="med" len="med"/>
            </a:ln>
          </p:spPr>
        </p:cxnSp>
        <p:cxnSp>
          <p:nvCxnSpPr>
            <p:cNvPr id="354" name="Google Shape;354;p14"/>
            <p:cNvCxnSpPr/>
            <p:nvPr/>
          </p:nvCxnSpPr>
          <p:spPr>
            <a:xfrm flipH="1">
              <a:off x="6374775" y="-149400"/>
              <a:ext cx="826800" cy="5454600"/>
            </a:xfrm>
            <a:prstGeom prst="straightConnector1">
              <a:avLst/>
            </a:prstGeom>
            <a:noFill/>
            <a:ln w="9525" cap="rnd" cmpd="sng">
              <a:solidFill>
                <a:schemeClr val="accent4"/>
              </a:solidFill>
              <a:prstDash val="solid"/>
              <a:round/>
              <a:headEnd type="none" w="med" len="med"/>
              <a:tailEnd type="none" w="med" len="med"/>
            </a:ln>
          </p:spPr>
        </p:cxnSp>
        <p:grpSp>
          <p:nvGrpSpPr>
            <p:cNvPr id="355" name="Google Shape;355;p14"/>
            <p:cNvGrpSpPr/>
            <p:nvPr/>
          </p:nvGrpSpPr>
          <p:grpSpPr>
            <a:xfrm>
              <a:off x="6278820" y="4063829"/>
              <a:ext cx="501219" cy="501219"/>
              <a:chOff x="-83525" y="4333650"/>
              <a:chExt cx="539700" cy="539700"/>
            </a:xfrm>
          </p:grpSpPr>
          <p:sp>
            <p:nvSpPr>
              <p:cNvPr id="356" name="Google Shape;356;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4"/>
            <p:cNvGrpSpPr/>
            <p:nvPr/>
          </p:nvGrpSpPr>
          <p:grpSpPr>
            <a:xfrm>
              <a:off x="6759200" y="899805"/>
              <a:ext cx="501219" cy="501219"/>
              <a:chOff x="-83525" y="4333650"/>
              <a:chExt cx="539700" cy="539700"/>
            </a:xfrm>
          </p:grpSpPr>
          <p:sp>
            <p:nvSpPr>
              <p:cNvPr id="359" name="Google Shape;359;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4"/>
            <p:cNvGrpSpPr/>
            <p:nvPr/>
          </p:nvGrpSpPr>
          <p:grpSpPr>
            <a:xfrm>
              <a:off x="5457861" y="-98116"/>
              <a:ext cx="909610" cy="909610"/>
              <a:chOff x="-83525" y="4333650"/>
              <a:chExt cx="539700" cy="539700"/>
            </a:xfrm>
          </p:grpSpPr>
          <p:sp>
            <p:nvSpPr>
              <p:cNvPr id="362" name="Google Shape;362;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 name="Google Shape;364;p14"/>
          <p:cNvSpPr txBox="1">
            <a:spLocks noGrp="1"/>
          </p:cNvSpPr>
          <p:nvPr>
            <p:ph type="title"/>
          </p:nvPr>
        </p:nvSpPr>
        <p:spPr>
          <a:xfrm rot="-594">
            <a:off x="720000" y="3175576"/>
            <a:ext cx="3472800" cy="5586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65"/>
        <p:cNvGrpSpPr/>
        <p:nvPr/>
      </p:nvGrpSpPr>
      <p:grpSpPr>
        <a:xfrm>
          <a:off x="0" y="0"/>
          <a:ext cx="0" cy="0"/>
          <a:chOff x="0" y="0"/>
          <a:chExt cx="0" cy="0"/>
        </a:xfrm>
      </p:grpSpPr>
      <p:sp>
        <p:nvSpPr>
          <p:cNvPr id="366" name="Google Shape;366;p1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5"/>
          <p:cNvGrpSpPr/>
          <p:nvPr/>
        </p:nvGrpSpPr>
        <p:grpSpPr>
          <a:xfrm>
            <a:off x="-24925" y="-70975"/>
            <a:ext cx="9226525" cy="5270525"/>
            <a:chOff x="-24925" y="-70975"/>
            <a:chExt cx="9226525" cy="5270525"/>
          </a:xfrm>
        </p:grpSpPr>
        <p:cxnSp>
          <p:nvCxnSpPr>
            <p:cNvPr id="368" name="Google Shape;368;p15"/>
            <p:cNvCxnSpPr/>
            <p:nvPr/>
          </p:nvCxnSpPr>
          <p:spPr>
            <a:xfrm>
              <a:off x="7622100" y="-52250"/>
              <a:ext cx="1529400" cy="3201900"/>
            </a:xfrm>
            <a:prstGeom prst="straightConnector1">
              <a:avLst/>
            </a:prstGeom>
            <a:noFill/>
            <a:ln w="9525" cap="rnd" cmpd="sng">
              <a:solidFill>
                <a:schemeClr val="accent4"/>
              </a:solidFill>
              <a:prstDash val="solid"/>
              <a:round/>
              <a:headEnd type="none" w="med" len="med"/>
              <a:tailEnd type="none" w="med" len="med"/>
            </a:ln>
          </p:spPr>
        </p:cxnSp>
        <p:cxnSp>
          <p:nvCxnSpPr>
            <p:cNvPr id="369" name="Google Shape;369;p15"/>
            <p:cNvCxnSpPr/>
            <p:nvPr/>
          </p:nvCxnSpPr>
          <p:spPr>
            <a:xfrm flipH="1">
              <a:off x="7715775" y="1949950"/>
              <a:ext cx="1453200" cy="3249600"/>
            </a:xfrm>
            <a:prstGeom prst="straightConnector1">
              <a:avLst/>
            </a:prstGeom>
            <a:noFill/>
            <a:ln w="9525" cap="rnd" cmpd="sng">
              <a:solidFill>
                <a:schemeClr val="accent4"/>
              </a:solidFill>
              <a:prstDash val="solid"/>
              <a:round/>
              <a:headEnd type="none" w="med" len="med"/>
              <a:tailEnd type="none" w="med" len="med"/>
            </a:ln>
          </p:spPr>
        </p:cxnSp>
        <p:cxnSp>
          <p:nvCxnSpPr>
            <p:cNvPr id="370" name="Google Shape;370;p15"/>
            <p:cNvCxnSpPr/>
            <p:nvPr/>
          </p:nvCxnSpPr>
          <p:spPr>
            <a:xfrm flipH="1">
              <a:off x="12450" y="-52250"/>
              <a:ext cx="1677900" cy="3274500"/>
            </a:xfrm>
            <a:prstGeom prst="straightConnector1">
              <a:avLst/>
            </a:prstGeom>
            <a:noFill/>
            <a:ln w="9525" cap="rnd" cmpd="sng">
              <a:solidFill>
                <a:schemeClr val="accent4"/>
              </a:solidFill>
              <a:prstDash val="solid"/>
              <a:round/>
              <a:headEnd type="none" w="med" len="med"/>
              <a:tailEnd type="none" w="med" len="med"/>
            </a:ln>
          </p:spPr>
        </p:cxnSp>
        <p:cxnSp>
          <p:nvCxnSpPr>
            <p:cNvPr id="371" name="Google Shape;371;p15"/>
            <p:cNvCxnSpPr/>
            <p:nvPr/>
          </p:nvCxnSpPr>
          <p:spPr>
            <a:xfrm>
              <a:off x="143475" y="-70975"/>
              <a:ext cx="1353600" cy="5233200"/>
            </a:xfrm>
            <a:prstGeom prst="straightConnector1">
              <a:avLst/>
            </a:prstGeom>
            <a:noFill/>
            <a:ln w="9525" cap="rnd" cmpd="sng">
              <a:solidFill>
                <a:schemeClr val="accent4"/>
              </a:solidFill>
              <a:prstDash val="solid"/>
              <a:round/>
              <a:headEnd type="none" w="med" len="med"/>
              <a:tailEnd type="none" w="med" len="med"/>
            </a:ln>
          </p:spPr>
        </p:cxnSp>
        <p:cxnSp>
          <p:nvCxnSpPr>
            <p:cNvPr id="372" name="Google Shape;372;p15"/>
            <p:cNvCxnSpPr/>
            <p:nvPr/>
          </p:nvCxnSpPr>
          <p:spPr>
            <a:xfrm>
              <a:off x="-24925" y="4432425"/>
              <a:ext cx="4983600" cy="761100"/>
            </a:xfrm>
            <a:prstGeom prst="straightConnector1">
              <a:avLst/>
            </a:prstGeom>
            <a:noFill/>
            <a:ln w="9525" cap="rnd" cmpd="sng">
              <a:solidFill>
                <a:schemeClr val="accent4"/>
              </a:solidFill>
              <a:prstDash val="solid"/>
              <a:round/>
              <a:headEnd type="none" w="med" len="med"/>
              <a:tailEnd type="none" w="med" len="med"/>
            </a:ln>
          </p:spPr>
        </p:cxnSp>
        <p:cxnSp>
          <p:nvCxnSpPr>
            <p:cNvPr id="373" name="Google Shape;373;p15"/>
            <p:cNvCxnSpPr/>
            <p:nvPr/>
          </p:nvCxnSpPr>
          <p:spPr>
            <a:xfrm>
              <a:off x="5159700" y="-33550"/>
              <a:ext cx="4041900" cy="960600"/>
            </a:xfrm>
            <a:prstGeom prst="straightConnector1">
              <a:avLst/>
            </a:prstGeom>
            <a:noFill/>
            <a:ln w="9525" cap="rnd" cmpd="sng">
              <a:solidFill>
                <a:schemeClr val="accent4"/>
              </a:solidFill>
              <a:prstDash val="solid"/>
              <a:round/>
              <a:headEnd type="none" w="med" len="med"/>
              <a:tailEnd type="none" w="med" len="med"/>
            </a:ln>
          </p:spPr>
        </p:cxnSp>
        <p:grpSp>
          <p:nvGrpSpPr>
            <p:cNvPr id="374" name="Google Shape;374;p15"/>
            <p:cNvGrpSpPr/>
            <p:nvPr/>
          </p:nvGrpSpPr>
          <p:grpSpPr>
            <a:xfrm>
              <a:off x="7715777" y="407698"/>
              <a:ext cx="482600" cy="482600"/>
              <a:chOff x="-83525" y="4333650"/>
              <a:chExt cx="539700" cy="539700"/>
            </a:xfrm>
          </p:grpSpPr>
          <p:sp>
            <p:nvSpPr>
              <p:cNvPr id="375" name="Google Shape;375;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5"/>
            <p:cNvGrpSpPr/>
            <p:nvPr/>
          </p:nvGrpSpPr>
          <p:grpSpPr>
            <a:xfrm>
              <a:off x="8718447" y="2450535"/>
              <a:ext cx="344976" cy="344976"/>
              <a:chOff x="-83525" y="4333650"/>
              <a:chExt cx="539700" cy="539700"/>
            </a:xfrm>
          </p:grpSpPr>
          <p:sp>
            <p:nvSpPr>
              <p:cNvPr id="378" name="Google Shape;378;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5"/>
            <p:cNvGrpSpPr/>
            <p:nvPr/>
          </p:nvGrpSpPr>
          <p:grpSpPr>
            <a:xfrm>
              <a:off x="491347" y="1770660"/>
              <a:ext cx="344976" cy="344976"/>
              <a:chOff x="-83525" y="4333650"/>
              <a:chExt cx="539700" cy="539700"/>
            </a:xfrm>
          </p:grpSpPr>
          <p:sp>
            <p:nvSpPr>
              <p:cNvPr id="381" name="Google Shape;381;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5"/>
            <p:cNvGrpSpPr/>
            <p:nvPr/>
          </p:nvGrpSpPr>
          <p:grpSpPr>
            <a:xfrm>
              <a:off x="304222" y="2768635"/>
              <a:ext cx="344976" cy="344976"/>
              <a:chOff x="-83525" y="4333650"/>
              <a:chExt cx="539700" cy="539700"/>
            </a:xfrm>
          </p:grpSpPr>
          <p:sp>
            <p:nvSpPr>
              <p:cNvPr id="384" name="Google Shape;384;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5"/>
            <p:cNvGrpSpPr/>
            <p:nvPr/>
          </p:nvGrpSpPr>
          <p:grpSpPr>
            <a:xfrm>
              <a:off x="1059438" y="4316076"/>
              <a:ext cx="630909" cy="630909"/>
              <a:chOff x="-83525" y="4333650"/>
              <a:chExt cx="539700" cy="539700"/>
            </a:xfrm>
          </p:grpSpPr>
          <p:sp>
            <p:nvSpPr>
              <p:cNvPr id="387" name="Google Shape;387;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5"/>
            <p:cNvGrpSpPr/>
            <p:nvPr/>
          </p:nvGrpSpPr>
          <p:grpSpPr>
            <a:xfrm>
              <a:off x="1138677" y="298698"/>
              <a:ext cx="482600" cy="482600"/>
              <a:chOff x="-83525" y="4333650"/>
              <a:chExt cx="539700" cy="539700"/>
            </a:xfrm>
          </p:grpSpPr>
          <p:sp>
            <p:nvSpPr>
              <p:cNvPr id="390" name="Google Shape;390;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2" name="Google Shape;392;p15"/>
          <p:cNvSpPr txBox="1">
            <a:spLocks noGrp="1"/>
          </p:cNvSpPr>
          <p:nvPr>
            <p:ph type="title"/>
          </p:nvPr>
        </p:nvSpPr>
        <p:spPr>
          <a:xfrm>
            <a:off x="720000" y="2677350"/>
            <a:ext cx="4360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3" name="Google Shape;393;p15"/>
          <p:cNvSpPr txBox="1">
            <a:spLocks noGrp="1"/>
          </p:cNvSpPr>
          <p:nvPr>
            <p:ph type="title" idx="2" hasCustomPrompt="1"/>
          </p:nvPr>
        </p:nvSpPr>
        <p:spPr>
          <a:xfrm>
            <a:off x="21249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4" name="Google Shape;394;p15"/>
          <p:cNvSpPr txBox="1">
            <a:spLocks noGrp="1"/>
          </p:cNvSpPr>
          <p:nvPr>
            <p:ph type="subTitle" idx="1"/>
          </p:nvPr>
        </p:nvSpPr>
        <p:spPr>
          <a:xfrm rot="462">
            <a:off x="17835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95"/>
        <p:cNvGrpSpPr/>
        <p:nvPr/>
      </p:nvGrpSpPr>
      <p:grpSpPr>
        <a:xfrm>
          <a:off x="0" y="0"/>
          <a:ext cx="0" cy="0"/>
          <a:chOff x="0" y="0"/>
          <a:chExt cx="0" cy="0"/>
        </a:xfrm>
      </p:grpSpPr>
      <p:grpSp>
        <p:nvGrpSpPr>
          <p:cNvPr id="396" name="Google Shape;396;p16"/>
          <p:cNvGrpSpPr/>
          <p:nvPr/>
        </p:nvGrpSpPr>
        <p:grpSpPr>
          <a:xfrm>
            <a:off x="0" y="0"/>
            <a:ext cx="9144000" cy="5143500"/>
            <a:chOff x="0" y="0"/>
            <a:chExt cx="9144000" cy="5143500"/>
          </a:xfrm>
        </p:grpSpPr>
        <p:sp>
          <p:nvSpPr>
            <p:cNvPr id="397" name="Google Shape;397;p1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6"/>
          <p:cNvGrpSpPr/>
          <p:nvPr/>
        </p:nvGrpSpPr>
        <p:grpSpPr>
          <a:xfrm>
            <a:off x="-24925" y="-64725"/>
            <a:ext cx="9226450" cy="5333100"/>
            <a:chOff x="-24925" y="-64725"/>
            <a:chExt cx="9226450" cy="5333100"/>
          </a:xfrm>
        </p:grpSpPr>
        <p:cxnSp>
          <p:nvCxnSpPr>
            <p:cNvPr id="400" name="Google Shape;400;p16"/>
            <p:cNvCxnSpPr/>
            <p:nvPr/>
          </p:nvCxnSpPr>
          <p:spPr>
            <a:xfrm flipH="1">
              <a:off x="7029625" y="-37700"/>
              <a:ext cx="968100" cy="5243700"/>
            </a:xfrm>
            <a:prstGeom prst="straightConnector1">
              <a:avLst/>
            </a:prstGeom>
            <a:noFill/>
            <a:ln w="9525" cap="rnd" cmpd="sng">
              <a:solidFill>
                <a:schemeClr val="accent4"/>
              </a:solidFill>
              <a:prstDash val="solid"/>
              <a:round/>
              <a:headEnd type="none" w="med" len="med"/>
              <a:tailEnd type="none" w="med" len="med"/>
            </a:ln>
          </p:spPr>
        </p:cxnSp>
        <p:cxnSp>
          <p:nvCxnSpPr>
            <p:cNvPr id="401" name="Google Shape;401;p16"/>
            <p:cNvCxnSpPr/>
            <p:nvPr/>
          </p:nvCxnSpPr>
          <p:spPr>
            <a:xfrm>
              <a:off x="6081475" y="-64725"/>
              <a:ext cx="3112500" cy="4135500"/>
            </a:xfrm>
            <a:prstGeom prst="straightConnector1">
              <a:avLst/>
            </a:prstGeom>
            <a:noFill/>
            <a:ln w="9525" cap="rnd" cmpd="sng">
              <a:solidFill>
                <a:schemeClr val="accent4"/>
              </a:solidFill>
              <a:prstDash val="solid"/>
              <a:round/>
              <a:headEnd type="none" w="med" len="med"/>
              <a:tailEnd type="none" w="med" len="med"/>
            </a:ln>
          </p:spPr>
        </p:cxnSp>
        <p:cxnSp>
          <p:nvCxnSpPr>
            <p:cNvPr id="402" name="Google Shape;402;p16"/>
            <p:cNvCxnSpPr/>
            <p:nvPr/>
          </p:nvCxnSpPr>
          <p:spPr>
            <a:xfrm flipH="1">
              <a:off x="1172650" y="-27300"/>
              <a:ext cx="417900" cy="5177100"/>
            </a:xfrm>
            <a:prstGeom prst="straightConnector1">
              <a:avLst/>
            </a:prstGeom>
            <a:noFill/>
            <a:ln w="9525" cap="rnd" cmpd="sng">
              <a:solidFill>
                <a:schemeClr val="accent4"/>
              </a:solidFill>
              <a:prstDash val="solid"/>
              <a:round/>
              <a:headEnd type="none" w="med" len="med"/>
              <a:tailEnd type="none" w="med" len="med"/>
            </a:ln>
          </p:spPr>
        </p:cxnSp>
        <p:cxnSp>
          <p:nvCxnSpPr>
            <p:cNvPr id="403" name="Google Shape;403;p16"/>
            <p:cNvCxnSpPr/>
            <p:nvPr/>
          </p:nvCxnSpPr>
          <p:spPr>
            <a:xfrm>
              <a:off x="-24925" y="1606875"/>
              <a:ext cx="2046000" cy="3661500"/>
            </a:xfrm>
            <a:prstGeom prst="straightConnector1">
              <a:avLst/>
            </a:prstGeom>
            <a:noFill/>
            <a:ln w="9525" cap="rnd" cmpd="sng">
              <a:solidFill>
                <a:schemeClr val="accent4"/>
              </a:solidFill>
              <a:prstDash val="solid"/>
              <a:round/>
              <a:headEnd type="none" w="med" len="med"/>
              <a:tailEnd type="none" w="med" len="med"/>
            </a:ln>
          </p:spPr>
        </p:cxnSp>
        <p:cxnSp>
          <p:nvCxnSpPr>
            <p:cNvPr id="404" name="Google Shape;404;p16"/>
            <p:cNvCxnSpPr/>
            <p:nvPr/>
          </p:nvCxnSpPr>
          <p:spPr>
            <a:xfrm rot="10800000" flipH="1">
              <a:off x="-17325" y="-52225"/>
              <a:ext cx="2831700" cy="923100"/>
            </a:xfrm>
            <a:prstGeom prst="straightConnector1">
              <a:avLst/>
            </a:prstGeom>
            <a:noFill/>
            <a:ln w="9525" cap="rnd" cmpd="sng">
              <a:solidFill>
                <a:schemeClr val="accent4"/>
              </a:solidFill>
              <a:prstDash val="solid"/>
              <a:round/>
              <a:headEnd type="none" w="med" len="med"/>
              <a:tailEnd type="none" w="med" len="med"/>
            </a:ln>
          </p:spPr>
        </p:cxnSp>
        <p:cxnSp>
          <p:nvCxnSpPr>
            <p:cNvPr id="405" name="Google Shape;405;p16"/>
            <p:cNvCxnSpPr/>
            <p:nvPr/>
          </p:nvCxnSpPr>
          <p:spPr>
            <a:xfrm flipH="1">
              <a:off x="7997625" y="3290975"/>
              <a:ext cx="1203900" cy="1896300"/>
            </a:xfrm>
            <a:prstGeom prst="straightConnector1">
              <a:avLst/>
            </a:prstGeom>
            <a:noFill/>
            <a:ln w="9525" cap="rnd" cmpd="sng">
              <a:solidFill>
                <a:schemeClr val="accent4"/>
              </a:solidFill>
              <a:prstDash val="solid"/>
              <a:round/>
              <a:headEnd type="none" w="med" len="med"/>
              <a:tailEnd type="none" w="med" len="med"/>
            </a:ln>
          </p:spPr>
        </p:cxnSp>
        <p:grpSp>
          <p:nvGrpSpPr>
            <p:cNvPr id="406" name="Google Shape;406;p16"/>
            <p:cNvGrpSpPr/>
            <p:nvPr/>
          </p:nvGrpSpPr>
          <p:grpSpPr>
            <a:xfrm>
              <a:off x="7309798" y="1681413"/>
              <a:ext cx="630909" cy="630909"/>
              <a:chOff x="-83525" y="4333650"/>
              <a:chExt cx="539700" cy="539700"/>
            </a:xfrm>
          </p:grpSpPr>
          <p:sp>
            <p:nvSpPr>
              <p:cNvPr id="407" name="Google Shape;407;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6"/>
            <p:cNvGrpSpPr/>
            <p:nvPr/>
          </p:nvGrpSpPr>
          <p:grpSpPr>
            <a:xfrm>
              <a:off x="8107197" y="1261910"/>
              <a:ext cx="344976" cy="344976"/>
              <a:chOff x="-83525" y="4333650"/>
              <a:chExt cx="539700" cy="539700"/>
            </a:xfrm>
          </p:grpSpPr>
          <p:sp>
            <p:nvSpPr>
              <p:cNvPr id="410" name="Google Shape;410;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6"/>
            <p:cNvGrpSpPr/>
            <p:nvPr/>
          </p:nvGrpSpPr>
          <p:grpSpPr>
            <a:xfrm>
              <a:off x="1028573" y="3702579"/>
              <a:ext cx="493070" cy="493016"/>
              <a:chOff x="-83525" y="4333650"/>
              <a:chExt cx="539700" cy="539700"/>
            </a:xfrm>
          </p:grpSpPr>
          <p:sp>
            <p:nvSpPr>
              <p:cNvPr id="413" name="Google Shape;413;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6"/>
            <p:cNvGrpSpPr/>
            <p:nvPr/>
          </p:nvGrpSpPr>
          <p:grpSpPr>
            <a:xfrm>
              <a:off x="1315510" y="109854"/>
              <a:ext cx="493070" cy="493016"/>
              <a:chOff x="-83525" y="4333650"/>
              <a:chExt cx="539700" cy="539700"/>
            </a:xfrm>
          </p:grpSpPr>
          <p:sp>
            <p:nvSpPr>
              <p:cNvPr id="416" name="Google Shape;416;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6"/>
            <p:cNvGrpSpPr/>
            <p:nvPr/>
          </p:nvGrpSpPr>
          <p:grpSpPr>
            <a:xfrm>
              <a:off x="7940697" y="3776610"/>
              <a:ext cx="344976" cy="344976"/>
              <a:chOff x="-83525" y="4333650"/>
              <a:chExt cx="539700" cy="539700"/>
            </a:xfrm>
          </p:grpSpPr>
          <p:sp>
            <p:nvSpPr>
              <p:cNvPr id="419" name="Google Shape;419;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6"/>
            <p:cNvGrpSpPr/>
            <p:nvPr/>
          </p:nvGrpSpPr>
          <p:grpSpPr>
            <a:xfrm>
              <a:off x="312372" y="3972610"/>
              <a:ext cx="344976" cy="344976"/>
              <a:chOff x="-83525" y="4333650"/>
              <a:chExt cx="539700" cy="539700"/>
            </a:xfrm>
          </p:grpSpPr>
          <p:sp>
            <p:nvSpPr>
              <p:cNvPr id="422" name="Google Shape;422;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16"/>
            <p:cNvGrpSpPr/>
            <p:nvPr/>
          </p:nvGrpSpPr>
          <p:grpSpPr>
            <a:xfrm>
              <a:off x="1769547" y="654310"/>
              <a:ext cx="344976" cy="344976"/>
              <a:chOff x="-83525" y="4333650"/>
              <a:chExt cx="539700" cy="539700"/>
            </a:xfrm>
          </p:grpSpPr>
          <p:sp>
            <p:nvSpPr>
              <p:cNvPr id="425" name="Google Shape;425;p1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 name="Google Shape;427;p16"/>
          <p:cNvSpPr txBox="1">
            <a:spLocks noGrp="1"/>
          </p:cNvSpPr>
          <p:nvPr>
            <p:ph type="title"/>
          </p:nvPr>
        </p:nvSpPr>
        <p:spPr>
          <a:xfrm>
            <a:off x="2391900" y="2677350"/>
            <a:ext cx="4360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8" name="Google Shape;428;p16"/>
          <p:cNvSpPr txBox="1">
            <a:spLocks noGrp="1"/>
          </p:cNvSpPr>
          <p:nvPr>
            <p:ph type="title" idx="2" hasCustomPrompt="1"/>
          </p:nvPr>
        </p:nvSpPr>
        <p:spPr>
          <a:xfrm>
            <a:off x="37968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9" name="Google Shape;429;p16"/>
          <p:cNvSpPr txBox="1">
            <a:spLocks noGrp="1"/>
          </p:cNvSpPr>
          <p:nvPr>
            <p:ph type="subTitle" idx="1"/>
          </p:nvPr>
        </p:nvSpPr>
        <p:spPr>
          <a:xfrm rot="462">
            <a:off x="34554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430"/>
        <p:cNvGrpSpPr/>
        <p:nvPr/>
      </p:nvGrpSpPr>
      <p:grpSpPr>
        <a:xfrm>
          <a:off x="0" y="0"/>
          <a:ext cx="0" cy="0"/>
          <a:chOff x="0" y="0"/>
          <a:chExt cx="0" cy="0"/>
        </a:xfrm>
      </p:grpSpPr>
      <p:grpSp>
        <p:nvGrpSpPr>
          <p:cNvPr id="431" name="Google Shape;431;p17"/>
          <p:cNvGrpSpPr/>
          <p:nvPr/>
        </p:nvGrpSpPr>
        <p:grpSpPr>
          <a:xfrm>
            <a:off x="0" y="0"/>
            <a:ext cx="9144000" cy="5143500"/>
            <a:chOff x="0" y="0"/>
            <a:chExt cx="9144000" cy="5143500"/>
          </a:xfrm>
        </p:grpSpPr>
        <p:sp>
          <p:nvSpPr>
            <p:cNvPr id="432" name="Google Shape;432;p1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7"/>
          <p:cNvGrpSpPr/>
          <p:nvPr/>
        </p:nvGrpSpPr>
        <p:grpSpPr>
          <a:xfrm>
            <a:off x="-36725" y="-52250"/>
            <a:ext cx="9274275" cy="5264400"/>
            <a:chOff x="-36725" y="-52250"/>
            <a:chExt cx="9274275" cy="5264400"/>
          </a:xfrm>
        </p:grpSpPr>
        <p:cxnSp>
          <p:nvCxnSpPr>
            <p:cNvPr id="435" name="Google Shape;435;p17"/>
            <p:cNvCxnSpPr/>
            <p:nvPr/>
          </p:nvCxnSpPr>
          <p:spPr>
            <a:xfrm>
              <a:off x="6162550" y="-14825"/>
              <a:ext cx="3075000" cy="1453200"/>
            </a:xfrm>
            <a:prstGeom prst="straightConnector1">
              <a:avLst/>
            </a:prstGeom>
            <a:noFill/>
            <a:ln w="9525" cap="rnd" cmpd="sng">
              <a:solidFill>
                <a:schemeClr val="accent4"/>
              </a:solidFill>
              <a:prstDash val="solid"/>
              <a:round/>
              <a:headEnd type="none" w="med" len="med"/>
              <a:tailEnd type="none" w="med" len="med"/>
            </a:ln>
          </p:spPr>
        </p:cxnSp>
        <p:cxnSp>
          <p:nvCxnSpPr>
            <p:cNvPr id="436" name="Google Shape;436;p17"/>
            <p:cNvCxnSpPr/>
            <p:nvPr/>
          </p:nvCxnSpPr>
          <p:spPr>
            <a:xfrm rot="10800000" flipH="1">
              <a:off x="-24925" y="-45950"/>
              <a:ext cx="7759200" cy="1515600"/>
            </a:xfrm>
            <a:prstGeom prst="straightConnector1">
              <a:avLst/>
            </a:prstGeom>
            <a:noFill/>
            <a:ln w="9525" cap="rnd" cmpd="sng">
              <a:solidFill>
                <a:schemeClr val="accent4"/>
              </a:solidFill>
              <a:prstDash val="solid"/>
              <a:round/>
              <a:headEnd type="none" w="med" len="med"/>
              <a:tailEnd type="none" w="med" len="med"/>
            </a:ln>
          </p:spPr>
        </p:cxnSp>
        <p:cxnSp>
          <p:nvCxnSpPr>
            <p:cNvPr id="437" name="Google Shape;437;p17"/>
            <p:cNvCxnSpPr/>
            <p:nvPr/>
          </p:nvCxnSpPr>
          <p:spPr>
            <a:xfrm>
              <a:off x="288300" y="-52250"/>
              <a:ext cx="966900" cy="5264400"/>
            </a:xfrm>
            <a:prstGeom prst="straightConnector1">
              <a:avLst/>
            </a:prstGeom>
            <a:noFill/>
            <a:ln w="9525" cap="rnd" cmpd="sng">
              <a:solidFill>
                <a:schemeClr val="accent4"/>
              </a:solidFill>
              <a:prstDash val="solid"/>
              <a:round/>
              <a:headEnd type="none" w="med" len="med"/>
              <a:tailEnd type="none" w="med" len="med"/>
            </a:ln>
          </p:spPr>
        </p:cxnSp>
        <p:cxnSp>
          <p:nvCxnSpPr>
            <p:cNvPr id="438" name="Google Shape;438;p17"/>
            <p:cNvCxnSpPr/>
            <p:nvPr/>
          </p:nvCxnSpPr>
          <p:spPr>
            <a:xfrm>
              <a:off x="-36725" y="3696400"/>
              <a:ext cx="5233200" cy="1472100"/>
            </a:xfrm>
            <a:prstGeom prst="straightConnector1">
              <a:avLst/>
            </a:prstGeom>
            <a:noFill/>
            <a:ln w="9525" cap="rnd" cmpd="sng">
              <a:solidFill>
                <a:schemeClr val="accent4"/>
              </a:solidFill>
              <a:prstDash val="solid"/>
              <a:round/>
              <a:headEnd type="none" w="med" len="med"/>
              <a:tailEnd type="none" w="med" len="med"/>
            </a:ln>
          </p:spPr>
        </p:cxnSp>
        <p:cxnSp>
          <p:nvCxnSpPr>
            <p:cNvPr id="439" name="Google Shape;439;p17"/>
            <p:cNvCxnSpPr/>
            <p:nvPr/>
          </p:nvCxnSpPr>
          <p:spPr>
            <a:xfrm rot="10800000" flipH="1">
              <a:off x="7224300" y="3484225"/>
              <a:ext cx="1952400" cy="1715400"/>
            </a:xfrm>
            <a:prstGeom prst="straightConnector1">
              <a:avLst/>
            </a:prstGeom>
            <a:noFill/>
            <a:ln w="9525" cap="rnd" cmpd="sng">
              <a:solidFill>
                <a:schemeClr val="accent4"/>
              </a:solidFill>
              <a:prstDash val="solid"/>
              <a:round/>
              <a:headEnd type="none" w="med" len="med"/>
              <a:tailEnd type="none" w="med" len="med"/>
            </a:ln>
          </p:spPr>
        </p:cxnSp>
        <p:grpSp>
          <p:nvGrpSpPr>
            <p:cNvPr id="440" name="Google Shape;440;p17"/>
            <p:cNvGrpSpPr/>
            <p:nvPr/>
          </p:nvGrpSpPr>
          <p:grpSpPr>
            <a:xfrm>
              <a:off x="6335552" y="-45952"/>
              <a:ext cx="482600" cy="482600"/>
              <a:chOff x="-83525" y="4333650"/>
              <a:chExt cx="539700" cy="539700"/>
            </a:xfrm>
          </p:grpSpPr>
          <p:sp>
            <p:nvSpPr>
              <p:cNvPr id="441" name="Google Shape;441;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7"/>
            <p:cNvGrpSpPr/>
            <p:nvPr/>
          </p:nvGrpSpPr>
          <p:grpSpPr>
            <a:xfrm>
              <a:off x="8347110" y="3885135"/>
              <a:ext cx="344976" cy="344976"/>
              <a:chOff x="-83525" y="4333650"/>
              <a:chExt cx="539700" cy="539700"/>
            </a:xfrm>
          </p:grpSpPr>
          <p:sp>
            <p:nvSpPr>
              <p:cNvPr id="444" name="Google Shape;444;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7"/>
            <p:cNvGrpSpPr/>
            <p:nvPr/>
          </p:nvGrpSpPr>
          <p:grpSpPr>
            <a:xfrm>
              <a:off x="748661" y="3711952"/>
              <a:ext cx="566361" cy="566361"/>
              <a:chOff x="-83525" y="4333650"/>
              <a:chExt cx="539700" cy="539700"/>
            </a:xfrm>
          </p:grpSpPr>
          <p:sp>
            <p:nvSpPr>
              <p:cNvPr id="447" name="Google Shape;447;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7"/>
            <p:cNvGrpSpPr/>
            <p:nvPr/>
          </p:nvGrpSpPr>
          <p:grpSpPr>
            <a:xfrm>
              <a:off x="297778" y="1107973"/>
              <a:ext cx="482600" cy="482600"/>
              <a:chOff x="-83525" y="4333650"/>
              <a:chExt cx="539700" cy="539700"/>
            </a:xfrm>
          </p:grpSpPr>
          <p:sp>
            <p:nvSpPr>
              <p:cNvPr id="450" name="Google Shape;450;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17"/>
            <p:cNvGrpSpPr/>
            <p:nvPr/>
          </p:nvGrpSpPr>
          <p:grpSpPr>
            <a:xfrm>
              <a:off x="403685" y="3351435"/>
              <a:ext cx="344976" cy="344976"/>
              <a:chOff x="-83525" y="4333650"/>
              <a:chExt cx="539700" cy="539700"/>
            </a:xfrm>
          </p:grpSpPr>
          <p:sp>
            <p:nvSpPr>
              <p:cNvPr id="453" name="Google Shape;453;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7"/>
            <p:cNvGrpSpPr/>
            <p:nvPr/>
          </p:nvGrpSpPr>
          <p:grpSpPr>
            <a:xfrm>
              <a:off x="910235" y="669360"/>
              <a:ext cx="344976" cy="344976"/>
              <a:chOff x="-83525" y="4333650"/>
              <a:chExt cx="539700" cy="539700"/>
            </a:xfrm>
          </p:grpSpPr>
          <p:sp>
            <p:nvSpPr>
              <p:cNvPr id="456" name="Google Shape;456;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 name="Google Shape;458;p17"/>
          <p:cNvSpPr txBox="1">
            <a:spLocks noGrp="1"/>
          </p:cNvSpPr>
          <p:nvPr>
            <p:ph type="title"/>
          </p:nvPr>
        </p:nvSpPr>
        <p:spPr>
          <a:xfrm>
            <a:off x="3221500" y="1872900"/>
            <a:ext cx="5268900" cy="84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3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59" name="Google Shape;459;p17"/>
          <p:cNvSpPr txBox="1">
            <a:spLocks noGrp="1"/>
          </p:cNvSpPr>
          <p:nvPr>
            <p:ph type="title" idx="2" hasCustomPrompt="1"/>
          </p:nvPr>
        </p:nvSpPr>
        <p:spPr>
          <a:xfrm>
            <a:off x="1172013" y="19215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0" name="Google Shape;460;p17"/>
          <p:cNvSpPr txBox="1">
            <a:spLocks noGrp="1"/>
          </p:cNvSpPr>
          <p:nvPr>
            <p:ph type="subTitle" idx="1"/>
          </p:nvPr>
        </p:nvSpPr>
        <p:spPr>
          <a:xfrm rot="462">
            <a:off x="3221487" y="2639862"/>
            <a:ext cx="2233200" cy="630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461"/>
        <p:cNvGrpSpPr/>
        <p:nvPr/>
      </p:nvGrpSpPr>
      <p:grpSpPr>
        <a:xfrm>
          <a:off x="0" y="0"/>
          <a:ext cx="0" cy="0"/>
          <a:chOff x="0" y="0"/>
          <a:chExt cx="0" cy="0"/>
        </a:xfrm>
      </p:grpSpPr>
      <p:grpSp>
        <p:nvGrpSpPr>
          <p:cNvPr id="462" name="Google Shape;462;p18"/>
          <p:cNvGrpSpPr/>
          <p:nvPr/>
        </p:nvGrpSpPr>
        <p:grpSpPr>
          <a:xfrm rot="10800000" flipH="1">
            <a:off x="0" y="0"/>
            <a:ext cx="9144000" cy="5143500"/>
            <a:chOff x="0" y="0"/>
            <a:chExt cx="9144000" cy="5143500"/>
          </a:xfrm>
        </p:grpSpPr>
        <p:sp>
          <p:nvSpPr>
            <p:cNvPr id="463" name="Google Shape;463;p18"/>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8"/>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8"/>
          <p:cNvGrpSpPr/>
          <p:nvPr/>
        </p:nvGrpSpPr>
        <p:grpSpPr>
          <a:xfrm>
            <a:off x="-43650" y="-89675"/>
            <a:ext cx="9262500" cy="5307900"/>
            <a:chOff x="-43650" y="-89675"/>
            <a:chExt cx="9262500" cy="5307900"/>
          </a:xfrm>
        </p:grpSpPr>
        <p:cxnSp>
          <p:nvCxnSpPr>
            <p:cNvPr id="466" name="Google Shape;466;p18"/>
            <p:cNvCxnSpPr/>
            <p:nvPr/>
          </p:nvCxnSpPr>
          <p:spPr>
            <a:xfrm flipH="1">
              <a:off x="7908875" y="-89675"/>
              <a:ext cx="910800" cy="5307900"/>
            </a:xfrm>
            <a:prstGeom prst="straightConnector1">
              <a:avLst/>
            </a:prstGeom>
            <a:noFill/>
            <a:ln w="9525" cap="rnd" cmpd="sng">
              <a:solidFill>
                <a:schemeClr val="accent4"/>
              </a:solidFill>
              <a:prstDash val="solid"/>
              <a:round/>
              <a:headEnd type="none" w="med" len="med"/>
              <a:tailEnd type="none" w="med" len="med"/>
            </a:ln>
          </p:spPr>
        </p:cxnSp>
        <p:cxnSp>
          <p:nvCxnSpPr>
            <p:cNvPr id="467" name="Google Shape;467;p18"/>
            <p:cNvCxnSpPr/>
            <p:nvPr/>
          </p:nvCxnSpPr>
          <p:spPr>
            <a:xfrm>
              <a:off x="-43650" y="3621550"/>
              <a:ext cx="9262500" cy="1135200"/>
            </a:xfrm>
            <a:prstGeom prst="straightConnector1">
              <a:avLst/>
            </a:prstGeom>
            <a:noFill/>
            <a:ln w="9525" cap="rnd" cmpd="sng">
              <a:solidFill>
                <a:schemeClr val="accent4"/>
              </a:solidFill>
              <a:prstDash val="solid"/>
              <a:round/>
              <a:headEnd type="none" w="med" len="med"/>
              <a:tailEnd type="none" w="med" len="med"/>
            </a:ln>
          </p:spPr>
        </p:cxnSp>
        <p:cxnSp>
          <p:nvCxnSpPr>
            <p:cNvPr id="468" name="Google Shape;468;p18"/>
            <p:cNvCxnSpPr/>
            <p:nvPr/>
          </p:nvCxnSpPr>
          <p:spPr>
            <a:xfrm>
              <a:off x="-21400" y="1263825"/>
              <a:ext cx="1989600" cy="3948300"/>
            </a:xfrm>
            <a:prstGeom prst="straightConnector1">
              <a:avLst/>
            </a:prstGeom>
            <a:noFill/>
            <a:ln w="9525" cap="rnd" cmpd="sng">
              <a:solidFill>
                <a:schemeClr val="accent4"/>
              </a:solidFill>
              <a:prstDash val="solid"/>
              <a:round/>
              <a:headEnd type="none" w="med" len="med"/>
              <a:tailEnd type="none" w="med" len="med"/>
            </a:ln>
          </p:spPr>
        </p:cxnSp>
        <p:cxnSp>
          <p:nvCxnSpPr>
            <p:cNvPr id="469" name="Google Shape;469;p18"/>
            <p:cNvCxnSpPr/>
            <p:nvPr/>
          </p:nvCxnSpPr>
          <p:spPr>
            <a:xfrm rot="10800000" flipH="1">
              <a:off x="-33875" y="-70975"/>
              <a:ext cx="2732100" cy="2987700"/>
            </a:xfrm>
            <a:prstGeom prst="straightConnector1">
              <a:avLst/>
            </a:prstGeom>
            <a:noFill/>
            <a:ln w="9525" cap="rnd" cmpd="sng">
              <a:solidFill>
                <a:schemeClr val="accent4"/>
              </a:solidFill>
              <a:prstDash val="solid"/>
              <a:round/>
              <a:headEnd type="none" w="med" len="med"/>
              <a:tailEnd type="none" w="med" len="med"/>
            </a:ln>
          </p:spPr>
        </p:cxnSp>
        <p:cxnSp>
          <p:nvCxnSpPr>
            <p:cNvPr id="470" name="Google Shape;470;p18"/>
            <p:cNvCxnSpPr/>
            <p:nvPr/>
          </p:nvCxnSpPr>
          <p:spPr>
            <a:xfrm>
              <a:off x="7251400" y="-64725"/>
              <a:ext cx="1952400" cy="2077200"/>
            </a:xfrm>
            <a:prstGeom prst="straightConnector1">
              <a:avLst/>
            </a:prstGeom>
            <a:noFill/>
            <a:ln w="9525" cap="rnd" cmpd="sng">
              <a:solidFill>
                <a:schemeClr val="accent4"/>
              </a:solidFill>
              <a:prstDash val="solid"/>
              <a:round/>
              <a:headEnd type="none" w="med" len="med"/>
              <a:tailEnd type="none" w="med" len="med"/>
            </a:ln>
          </p:spPr>
        </p:cxnSp>
        <p:grpSp>
          <p:nvGrpSpPr>
            <p:cNvPr id="471" name="Google Shape;471;p18"/>
            <p:cNvGrpSpPr/>
            <p:nvPr/>
          </p:nvGrpSpPr>
          <p:grpSpPr>
            <a:xfrm>
              <a:off x="8337077" y="1118748"/>
              <a:ext cx="482600" cy="482600"/>
              <a:chOff x="-83525" y="4333650"/>
              <a:chExt cx="539700" cy="539700"/>
            </a:xfrm>
          </p:grpSpPr>
          <p:sp>
            <p:nvSpPr>
              <p:cNvPr id="472" name="Google Shape;472;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8"/>
            <p:cNvGrpSpPr/>
            <p:nvPr/>
          </p:nvGrpSpPr>
          <p:grpSpPr>
            <a:xfrm>
              <a:off x="8668547" y="2101235"/>
              <a:ext cx="344976" cy="344976"/>
              <a:chOff x="-83525" y="4333650"/>
              <a:chExt cx="539700" cy="539700"/>
            </a:xfrm>
          </p:grpSpPr>
          <p:sp>
            <p:nvSpPr>
              <p:cNvPr id="475" name="Google Shape;475;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18"/>
            <p:cNvGrpSpPr/>
            <p:nvPr/>
          </p:nvGrpSpPr>
          <p:grpSpPr>
            <a:xfrm>
              <a:off x="916890" y="3446705"/>
              <a:ext cx="666476" cy="666476"/>
              <a:chOff x="-83525" y="4333650"/>
              <a:chExt cx="539700" cy="539700"/>
            </a:xfrm>
          </p:grpSpPr>
          <p:sp>
            <p:nvSpPr>
              <p:cNvPr id="478" name="Google Shape;478;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8"/>
            <p:cNvGrpSpPr/>
            <p:nvPr/>
          </p:nvGrpSpPr>
          <p:grpSpPr>
            <a:xfrm>
              <a:off x="7832747" y="4411785"/>
              <a:ext cx="344976" cy="344976"/>
              <a:chOff x="-83525" y="4333650"/>
              <a:chExt cx="539700" cy="539700"/>
            </a:xfrm>
          </p:grpSpPr>
          <p:sp>
            <p:nvSpPr>
              <p:cNvPr id="481" name="Google Shape;481;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8"/>
            <p:cNvGrpSpPr/>
            <p:nvPr/>
          </p:nvGrpSpPr>
          <p:grpSpPr>
            <a:xfrm>
              <a:off x="7078022" y="4016673"/>
              <a:ext cx="344976" cy="344976"/>
              <a:chOff x="-83525" y="4333650"/>
              <a:chExt cx="539700" cy="539700"/>
            </a:xfrm>
          </p:grpSpPr>
          <p:sp>
            <p:nvSpPr>
              <p:cNvPr id="484" name="Google Shape;484;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8"/>
            <p:cNvGrpSpPr/>
            <p:nvPr/>
          </p:nvGrpSpPr>
          <p:grpSpPr>
            <a:xfrm>
              <a:off x="335397" y="2164173"/>
              <a:ext cx="344976" cy="344976"/>
              <a:chOff x="-83525" y="4333650"/>
              <a:chExt cx="539700" cy="539700"/>
            </a:xfrm>
          </p:grpSpPr>
          <p:sp>
            <p:nvSpPr>
              <p:cNvPr id="487" name="Google Shape;487;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8"/>
            <p:cNvGrpSpPr/>
            <p:nvPr/>
          </p:nvGrpSpPr>
          <p:grpSpPr>
            <a:xfrm>
              <a:off x="771997" y="801385"/>
              <a:ext cx="344976" cy="344976"/>
              <a:chOff x="-83525" y="4333650"/>
              <a:chExt cx="539700" cy="539700"/>
            </a:xfrm>
          </p:grpSpPr>
          <p:sp>
            <p:nvSpPr>
              <p:cNvPr id="490" name="Google Shape;490;p1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 name="Google Shape;492;p18"/>
          <p:cNvSpPr txBox="1">
            <a:spLocks noGrp="1"/>
          </p:cNvSpPr>
          <p:nvPr>
            <p:ph type="title"/>
          </p:nvPr>
        </p:nvSpPr>
        <p:spPr>
          <a:xfrm>
            <a:off x="1539575" y="1840150"/>
            <a:ext cx="39714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93" name="Google Shape;493;p18"/>
          <p:cNvSpPr txBox="1">
            <a:spLocks noGrp="1"/>
          </p:cNvSpPr>
          <p:nvPr>
            <p:ph type="title" idx="2" hasCustomPrompt="1"/>
          </p:nvPr>
        </p:nvSpPr>
        <p:spPr>
          <a:xfrm>
            <a:off x="5987400" y="188875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4" name="Google Shape;494;p18"/>
          <p:cNvSpPr txBox="1">
            <a:spLocks noGrp="1"/>
          </p:cNvSpPr>
          <p:nvPr>
            <p:ph type="subTitle" idx="1"/>
          </p:nvPr>
        </p:nvSpPr>
        <p:spPr>
          <a:xfrm rot="462">
            <a:off x="3277675" y="2607112"/>
            <a:ext cx="2233200" cy="630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5"/>
        <p:cNvGrpSpPr/>
        <p:nvPr/>
      </p:nvGrpSpPr>
      <p:grpSpPr>
        <a:xfrm>
          <a:off x="0" y="0"/>
          <a:ext cx="0" cy="0"/>
          <a:chOff x="0" y="0"/>
          <a:chExt cx="0" cy="0"/>
        </a:xfrm>
      </p:grpSpPr>
      <p:grpSp>
        <p:nvGrpSpPr>
          <p:cNvPr id="496" name="Google Shape;496;p19"/>
          <p:cNvGrpSpPr/>
          <p:nvPr/>
        </p:nvGrpSpPr>
        <p:grpSpPr>
          <a:xfrm>
            <a:off x="0" y="0"/>
            <a:ext cx="9144000" cy="5143500"/>
            <a:chOff x="0" y="0"/>
            <a:chExt cx="9144000" cy="5143500"/>
          </a:xfrm>
        </p:grpSpPr>
        <p:sp>
          <p:nvSpPr>
            <p:cNvPr id="497" name="Google Shape;497;p1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9"/>
          <p:cNvGrpSpPr/>
          <p:nvPr/>
        </p:nvGrpSpPr>
        <p:grpSpPr>
          <a:xfrm>
            <a:off x="-38625" y="-86000"/>
            <a:ext cx="9277700" cy="5409180"/>
            <a:chOff x="-38625" y="-86000"/>
            <a:chExt cx="9277700" cy="5409180"/>
          </a:xfrm>
        </p:grpSpPr>
        <p:cxnSp>
          <p:nvCxnSpPr>
            <p:cNvPr id="500" name="Google Shape;500;p19"/>
            <p:cNvCxnSpPr/>
            <p:nvPr/>
          </p:nvCxnSpPr>
          <p:spPr>
            <a:xfrm>
              <a:off x="7441175" y="-66725"/>
              <a:ext cx="1747500" cy="1473900"/>
            </a:xfrm>
            <a:prstGeom prst="straightConnector1">
              <a:avLst/>
            </a:prstGeom>
            <a:noFill/>
            <a:ln w="9525" cap="rnd" cmpd="sng">
              <a:solidFill>
                <a:schemeClr val="accent4"/>
              </a:solidFill>
              <a:prstDash val="solid"/>
              <a:round/>
              <a:headEnd type="none" w="med" len="med"/>
              <a:tailEnd type="none" w="med" len="med"/>
            </a:ln>
          </p:spPr>
        </p:cxnSp>
        <p:cxnSp>
          <p:nvCxnSpPr>
            <p:cNvPr id="501" name="Google Shape;501;p19"/>
            <p:cNvCxnSpPr/>
            <p:nvPr/>
          </p:nvCxnSpPr>
          <p:spPr>
            <a:xfrm>
              <a:off x="7143150" y="4924000"/>
              <a:ext cx="2054400" cy="78900"/>
            </a:xfrm>
            <a:prstGeom prst="straightConnector1">
              <a:avLst/>
            </a:prstGeom>
            <a:noFill/>
            <a:ln w="9525" cap="rnd" cmpd="sng">
              <a:solidFill>
                <a:schemeClr val="accent4"/>
              </a:solidFill>
              <a:prstDash val="solid"/>
              <a:round/>
              <a:headEnd type="none" w="med" len="med"/>
              <a:tailEnd type="none" w="med" len="med"/>
            </a:ln>
          </p:spPr>
        </p:cxnSp>
        <p:cxnSp>
          <p:nvCxnSpPr>
            <p:cNvPr id="502" name="Google Shape;502;p19"/>
            <p:cNvCxnSpPr/>
            <p:nvPr/>
          </p:nvCxnSpPr>
          <p:spPr>
            <a:xfrm flipH="1">
              <a:off x="8911300" y="-73150"/>
              <a:ext cx="32100" cy="1516500"/>
            </a:xfrm>
            <a:prstGeom prst="straightConnector1">
              <a:avLst/>
            </a:prstGeom>
            <a:noFill/>
            <a:ln w="9525" cap="rnd" cmpd="sng">
              <a:solidFill>
                <a:schemeClr val="accent4"/>
              </a:solidFill>
              <a:prstDash val="solid"/>
              <a:round/>
              <a:headEnd type="none" w="med" len="med"/>
              <a:tailEnd type="none" w="med" len="med"/>
            </a:ln>
          </p:spPr>
        </p:cxnSp>
        <p:cxnSp>
          <p:nvCxnSpPr>
            <p:cNvPr id="503" name="Google Shape;503;p19"/>
            <p:cNvCxnSpPr/>
            <p:nvPr/>
          </p:nvCxnSpPr>
          <p:spPr>
            <a:xfrm>
              <a:off x="7420475" y="241725"/>
              <a:ext cx="1818600" cy="533400"/>
            </a:xfrm>
            <a:prstGeom prst="straightConnector1">
              <a:avLst/>
            </a:prstGeom>
            <a:noFill/>
            <a:ln w="9525" cap="rnd" cmpd="sng">
              <a:solidFill>
                <a:schemeClr val="accent4"/>
              </a:solidFill>
              <a:prstDash val="solid"/>
              <a:round/>
              <a:headEnd type="none" w="med" len="med"/>
              <a:tailEnd type="none" w="med" len="med"/>
            </a:ln>
          </p:spPr>
        </p:cxnSp>
        <p:cxnSp>
          <p:nvCxnSpPr>
            <p:cNvPr id="504" name="Google Shape;504;p19"/>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5" name="Google Shape;505;p19"/>
            <p:cNvCxnSpPr/>
            <p:nvPr/>
          </p:nvCxnSpPr>
          <p:spPr>
            <a:xfrm>
              <a:off x="-28475" y="4707700"/>
              <a:ext cx="1767000" cy="507600"/>
            </a:xfrm>
            <a:prstGeom prst="straightConnector1">
              <a:avLst/>
            </a:prstGeom>
            <a:noFill/>
            <a:ln w="9525" cap="rnd" cmpd="sng">
              <a:solidFill>
                <a:schemeClr val="accent4"/>
              </a:solidFill>
              <a:prstDash val="solid"/>
              <a:round/>
              <a:headEnd type="none" w="med" len="med"/>
              <a:tailEnd type="none" w="med" len="med"/>
            </a:ln>
          </p:spPr>
        </p:cxnSp>
        <p:grpSp>
          <p:nvGrpSpPr>
            <p:cNvPr id="506" name="Google Shape;506;p19"/>
            <p:cNvGrpSpPr/>
            <p:nvPr/>
          </p:nvGrpSpPr>
          <p:grpSpPr>
            <a:xfrm>
              <a:off x="8673562" y="431300"/>
              <a:ext cx="507588" cy="507588"/>
              <a:chOff x="-83525" y="4333650"/>
              <a:chExt cx="539700" cy="539700"/>
            </a:xfrm>
          </p:grpSpPr>
          <p:sp>
            <p:nvSpPr>
              <p:cNvPr id="507" name="Google Shape;507;p1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9"/>
            <p:cNvGrpSpPr/>
            <p:nvPr/>
          </p:nvGrpSpPr>
          <p:grpSpPr>
            <a:xfrm>
              <a:off x="7364046" y="-29918"/>
              <a:ext cx="723360" cy="723360"/>
              <a:chOff x="-83525" y="4333650"/>
              <a:chExt cx="539700" cy="539700"/>
            </a:xfrm>
          </p:grpSpPr>
          <p:sp>
            <p:nvSpPr>
              <p:cNvPr id="510" name="Google Shape;510;p1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206291" y="1036783"/>
              <a:ext cx="389178" cy="389178"/>
              <a:chOff x="-83525" y="4333650"/>
              <a:chExt cx="539700" cy="539700"/>
            </a:xfrm>
          </p:grpSpPr>
          <p:sp>
            <p:nvSpPr>
              <p:cNvPr id="513" name="Google Shape;513;p19"/>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9"/>
            <p:cNvGrpSpPr/>
            <p:nvPr/>
          </p:nvGrpSpPr>
          <p:grpSpPr>
            <a:xfrm>
              <a:off x="1009541" y="107783"/>
              <a:ext cx="389178" cy="389178"/>
              <a:chOff x="-83525" y="4333650"/>
              <a:chExt cx="539700" cy="539700"/>
            </a:xfrm>
          </p:grpSpPr>
          <p:sp>
            <p:nvSpPr>
              <p:cNvPr id="516" name="Google Shape;516;p19"/>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9"/>
            <p:cNvGrpSpPr/>
            <p:nvPr/>
          </p:nvGrpSpPr>
          <p:grpSpPr>
            <a:xfrm>
              <a:off x="7441171" y="4599820"/>
              <a:ext cx="723360" cy="723360"/>
              <a:chOff x="617531" y="4467715"/>
              <a:chExt cx="539700" cy="539700"/>
            </a:xfrm>
          </p:grpSpPr>
          <p:sp>
            <p:nvSpPr>
              <p:cNvPr id="519" name="Google Shape;519;p19"/>
              <p:cNvSpPr/>
              <p:nvPr/>
            </p:nvSpPr>
            <p:spPr>
              <a:xfrm>
                <a:off x="617531" y="4467715"/>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726656" y="4576765"/>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1" name="Google Shape;521;p19"/>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522"/>
        <p:cNvGrpSpPr/>
        <p:nvPr/>
      </p:nvGrpSpPr>
      <p:grpSpPr>
        <a:xfrm>
          <a:off x="0" y="0"/>
          <a:ext cx="0" cy="0"/>
          <a:chOff x="0" y="0"/>
          <a:chExt cx="0" cy="0"/>
        </a:xfrm>
      </p:grpSpPr>
      <p:grpSp>
        <p:nvGrpSpPr>
          <p:cNvPr id="523" name="Google Shape;523;p20"/>
          <p:cNvGrpSpPr/>
          <p:nvPr/>
        </p:nvGrpSpPr>
        <p:grpSpPr>
          <a:xfrm>
            <a:off x="0" y="0"/>
            <a:ext cx="9144000" cy="5143500"/>
            <a:chOff x="0" y="0"/>
            <a:chExt cx="9144000" cy="5143500"/>
          </a:xfrm>
        </p:grpSpPr>
        <p:sp>
          <p:nvSpPr>
            <p:cNvPr id="524" name="Google Shape;524;p20"/>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0"/>
          <p:cNvGrpSpPr/>
          <p:nvPr/>
        </p:nvGrpSpPr>
        <p:grpSpPr>
          <a:xfrm>
            <a:off x="-49850" y="-102075"/>
            <a:ext cx="9227925" cy="5291725"/>
            <a:chOff x="-49850" y="-102075"/>
            <a:chExt cx="9227925" cy="5291725"/>
          </a:xfrm>
        </p:grpSpPr>
        <p:cxnSp>
          <p:nvCxnSpPr>
            <p:cNvPr id="527" name="Google Shape;527;p20"/>
            <p:cNvCxnSpPr/>
            <p:nvPr/>
          </p:nvCxnSpPr>
          <p:spPr>
            <a:xfrm rot="10800000" flipH="1">
              <a:off x="7254825" y="4167775"/>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528" name="Google Shape;528;p20"/>
            <p:cNvCxnSpPr/>
            <p:nvPr/>
          </p:nvCxnSpPr>
          <p:spPr>
            <a:xfrm rot="10800000">
              <a:off x="-6475" y="3339075"/>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529" name="Google Shape;529;p20"/>
            <p:cNvCxnSpPr/>
            <p:nvPr/>
          </p:nvCxnSpPr>
          <p:spPr>
            <a:xfrm rot="10800000">
              <a:off x="-12750" y="1623250"/>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530" name="Google Shape;530;p20"/>
            <p:cNvCxnSpPr/>
            <p:nvPr/>
          </p:nvCxnSpPr>
          <p:spPr>
            <a:xfrm>
              <a:off x="8604325" y="-92425"/>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531" name="Google Shape;531;p20"/>
            <p:cNvGrpSpPr/>
            <p:nvPr/>
          </p:nvGrpSpPr>
          <p:grpSpPr>
            <a:xfrm rot="10800000" flipH="1">
              <a:off x="120119" y="3681259"/>
              <a:ext cx="419725" cy="419725"/>
              <a:chOff x="-83525" y="4333650"/>
              <a:chExt cx="539700" cy="539700"/>
            </a:xfrm>
          </p:grpSpPr>
          <p:sp>
            <p:nvSpPr>
              <p:cNvPr id="532" name="Google Shape;532;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rot="10800000" flipH="1">
              <a:off x="8126742" y="4257592"/>
              <a:ext cx="599661" cy="599607"/>
              <a:chOff x="-83525" y="4333650"/>
              <a:chExt cx="539700" cy="539700"/>
            </a:xfrm>
          </p:grpSpPr>
          <p:sp>
            <p:nvSpPr>
              <p:cNvPr id="535" name="Google Shape;535;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0"/>
            <p:cNvGrpSpPr/>
            <p:nvPr/>
          </p:nvGrpSpPr>
          <p:grpSpPr>
            <a:xfrm rot="10800000" flipH="1">
              <a:off x="8756294" y="1412909"/>
              <a:ext cx="419725" cy="419725"/>
              <a:chOff x="-83525" y="4333650"/>
              <a:chExt cx="539700" cy="539700"/>
            </a:xfrm>
          </p:grpSpPr>
          <p:sp>
            <p:nvSpPr>
              <p:cNvPr id="538" name="Google Shape;538;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0" name="Google Shape;540;p20"/>
            <p:cNvCxnSpPr/>
            <p:nvPr/>
          </p:nvCxnSpPr>
          <p:spPr>
            <a:xfrm rot="10800000" flipH="1">
              <a:off x="-49850" y="-102075"/>
              <a:ext cx="4440900" cy="1216200"/>
            </a:xfrm>
            <a:prstGeom prst="straightConnector1">
              <a:avLst/>
            </a:prstGeom>
            <a:noFill/>
            <a:ln w="9525" cap="rnd" cmpd="sng">
              <a:solidFill>
                <a:schemeClr val="accent4"/>
              </a:solidFill>
              <a:prstDash val="solid"/>
              <a:round/>
              <a:headEnd type="none" w="med" len="med"/>
              <a:tailEnd type="none" w="med" len="med"/>
            </a:ln>
          </p:spPr>
        </p:cxnSp>
        <p:cxnSp>
          <p:nvCxnSpPr>
            <p:cNvPr id="541" name="Google Shape;541;p20"/>
            <p:cNvCxnSpPr/>
            <p:nvPr/>
          </p:nvCxnSpPr>
          <p:spPr>
            <a:xfrm>
              <a:off x="3015475" y="-58500"/>
              <a:ext cx="6162600" cy="848400"/>
            </a:xfrm>
            <a:prstGeom prst="straightConnector1">
              <a:avLst/>
            </a:prstGeom>
            <a:noFill/>
            <a:ln w="9525" cap="rnd" cmpd="sng">
              <a:solidFill>
                <a:schemeClr val="accent4"/>
              </a:solidFill>
              <a:prstDash val="solid"/>
              <a:round/>
              <a:headEnd type="none" w="med" len="med"/>
              <a:tailEnd type="none" w="med" len="med"/>
            </a:ln>
          </p:spPr>
        </p:cxnSp>
        <p:grpSp>
          <p:nvGrpSpPr>
            <p:cNvPr id="542" name="Google Shape;542;p20"/>
            <p:cNvGrpSpPr/>
            <p:nvPr/>
          </p:nvGrpSpPr>
          <p:grpSpPr>
            <a:xfrm rot="10800000" flipH="1">
              <a:off x="218656" y="394747"/>
              <a:ext cx="1002709" cy="1002601"/>
              <a:chOff x="-83525" y="4333650"/>
              <a:chExt cx="539700" cy="539700"/>
            </a:xfrm>
          </p:grpSpPr>
          <p:sp>
            <p:nvSpPr>
              <p:cNvPr id="543" name="Google Shape;543;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0"/>
            <p:cNvGrpSpPr/>
            <p:nvPr/>
          </p:nvGrpSpPr>
          <p:grpSpPr>
            <a:xfrm rot="10800000" flipH="1">
              <a:off x="807194" y="84334"/>
              <a:ext cx="419725" cy="419725"/>
              <a:chOff x="-83525" y="4333650"/>
              <a:chExt cx="539700" cy="539700"/>
            </a:xfrm>
          </p:grpSpPr>
          <p:sp>
            <p:nvSpPr>
              <p:cNvPr id="546" name="Google Shape;546;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20"/>
            <p:cNvGrpSpPr/>
            <p:nvPr/>
          </p:nvGrpSpPr>
          <p:grpSpPr>
            <a:xfrm rot="10800000" flipH="1">
              <a:off x="4275169" y="330146"/>
              <a:ext cx="419725" cy="419725"/>
              <a:chOff x="-83525" y="4333650"/>
              <a:chExt cx="539700" cy="539700"/>
            </a:xfrm>
          </p:grpSpPr>
          <p:sp>
            <p:nvSpPr>
              <p:cNvPr id="549" name="Google Shape;549;p2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1" name="Google Shape;551;p20"/>
          <p:cNvSpPr txBox="1">
            <a:spLocks noGrp="1"/>
          </p:cNvSpPr>
          <p:nvPr>
            <p:ph type="subTitle" idx="1"/>
          </p:nvPr>
        </p:nvSpPr>
        <p:spPr>
          <a:xfrm>
            <a:off x="5025625" y="3064425"/>
            <a:ext cx="2891400" cy="105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52" name="Google Shape;552;p20"/>
          <p:cNvSpPr txBox="1">
            <a:spLocks noGrp="1"/>
          </p:cNvSpPr>
          <p:nvPr>
            <p:ph type="title"/>
          </p:nvPr>
        </p:nvSpPr>
        <p:spPr>
          <a:xfrm>
            <a:off x="5025674" y="1026975"/>
            <a:ext cx="2891400" cy="2063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31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BLANK_1_1_1_2_1">
    <p:spTree>
      <p:nvGrpSpPr>
        <p:cNvPr id="1" name="Shape 553"/>
        <p:cNvGrpSpPr/>
        <p:nvPr/>
      </p:nvGrpSpPr>
      <p:grpSpPr>
        <a:xfrm>
          <a:off x="0" y="0"/>
          <a:ext cx="0" cy="0"/>
          <a:chOff x="0" y="0"/>
          <a:chExt cx="0" cy="0"/>
        </a:xfrm>
      </p:grpSpPr>
      <p:grpSp>
        <p:nvGrpSpPr>
          <p:cNvPr id="554" name="Google Shape;554;p21"/>
          <p:cNvGrpSpPr/>
          <p:nvPr/>
        </p:nvGrpSpPr>
        <p:grpSpPr>
          <a:xfrm>
            <a:off x="0" y="0"/>
            <a:ext cx="9144000" cy="5143500"/>
            <a:chOff x="0" y="0"/>
            <a:chExt cx="9144000" cy="5143500"/>
          </a:xfrm>
        </p:grpSpPr>
        <p:sp>
          <p:nvSpPr>
            <p:cNvPr id="555" name="Google Shape;555;p2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2825" y="-92425"/>
            <a:ext cx="9277475" cy="5348950"/>
            <a:chOff x="-12825" y="-92425"/>
            <a:chExt cx="9277475" cy="5348950"/>
          </a:xfrm>
        </p:grpSpPr>
        <p:cxnSp>
          <p:nvCxnSpPr>
            <p:cNvPr id="558" name="Google Shape;558;p21"/>
            <p:cNvCxnSpPr/>
            <p:nvPr/>
          </p:nvCxnSpPr>
          <p:spPr>
            <a:xfrm>
              <a:off x="8573550" y="-24325"/>
              <a:ext cx="588600" cy="3658800"/>
            </a:xfrm>
            <a:prstGeom prst="straightConnector1">
              <a:avLst/>
            </a:prstGeom>
            <a:noFill/>
            <a:ln w="9525" cap="rnd" cmpd="sng">
              <a:solidFill>
                <a:schemeClr val="accent4"/>
              </a:solidFill>
              <a:prstDash val="solid"/>
              <a:round/>
              <a:headEnd type="none" w="med" len="med"/>
              <a:tailEnd type="none" w="med" len="med"/>
            </a:ln>
          </p:spPr>
        </p:cxnSp>
        <p:cxnSp>
          <p:nvCxnSpPr>
            <p:cNvPr id="559" name="Google Shape;559;p21"/>
            <p:cNvCxnSpPr/>
            <p:nvPr/>
          </p:nvCxnSpPr>
          <p:spPr>
            <a:xfrm flipH="1">
              <a:off x="8705550" y="-53850"/>
              <a:ext cx="25800" cy="5289300"/>
            </a:xfrm>
            <a:prstGeom prst="straightConnector1">
              <a:avLst/>
            </a:prstGeom>
            <a:noFill/>
            <a:ln w="9525" cap="rnd" cmpd="sng">
              <a:solidFill>
                <a:schemeClr val="accent4"/>
              </a:solidFill>
              <a:prstDash val="solid"/>
              <a:round/>
              <a:headEnd type="none" w="med" len="med"/>
              <a:tailEnd type="none" w="med" len="med"/>
            </a:ln>
          </p:spPr>
        </p:cxnSp>
        <p:cxnSp>
          <p:nvCxnSpPr>
            <p:cNvPr id="560" name="Google Shape;560;p21"/>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561" name="Google Shape;561;p21"/>
            <p:cNvCxnSpPr/>
            <p:nvPr/>
          </p:nvCxnSpPr>
          <p:spPr>
            <a:xfrm>
              <a:off x="-12825" y="3075525"/>
              <a:ext cx="769500" cy="2181000"/>
            </a:xfrm>
            <a:prstGeom prst="straightConnector1">
              <a:avLst/>
            </a:prstGeom>
            <a:noFill/>
            <a:ln w="9525" cap="rnd" cmpd="sng">
              <a:solidFill>
                <a:schemeClr val="accent4"/>
              </a:solidFill>
              <a:prstDash val="solid"/>
              <a:round/>
              <a:headEnd type="none" w="med" len="med"/>
              <a:tailEnd type="none" w="med" len="med"/>
            </a:ln>
          </p:spPr>
        </p:cxnSp>
        <p:cxnSp>
          <p:nvCxnSpPr>
            <p:cNvPr id="562" name="Google Shape;562;p21"/>
            <p:cNvCxnSpPr/>
            <p:nvPr/>
          </p:nvCxnSpPr>
          <p:spPr>
            <a:xfrm rot="10800000" flipH="1">
              <a:off x="147875" y="3331600"/>
              <a:ext cx="358800" cy="1896600"/>
            </a:xfrm>
            <a:prstGeom prst="straightConnector1">
              <a:avLst/>
            </a:prstGeom>
            <a:noFill/>
            <a:ln w="9525" cap="rnd" cmpd="sng">
              <a:solidFill>
                <a:schemeClr val="accent4"/>
              </a:solidFill>
              <a:prstDash val="solid"/>
              <a:round/>
              <a:headEnd type="none" w="med" len="med"/>
              <a:tailEnd type="none" w="med" len="med"/>
            </a:ln>
          </p:spPr>
        </p:cxnSp>
        <p:cxnSp>
          <p:nvCxnSpPr>
            <p:cNvPr id="563" name="Google Shape;563;p21"/>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564" name="Google Shape;564;p21"/>
            <p:cNvGrpSpPr/>
            <p:nvPr/>
          </p:nvGrpSpPr>
          <p:grpSpPr>
            <a:xfrm>
              <a:off x="8376754" y="637025"/>
              <a:ext cx="718341" cy="718341"/>
              <a:chOff x="30975" y="3360397"/>
              <a:chExt cx="539700" cy="539700"/>
            </a:xfrm>
          </p:grpSpPr>
          <p:sp>
            <p:nvSpPr>
              <p:cNvPr id="565" name="Google Shape;565;p21"/>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1"/>
            <p:cNvGrpSpPr/>
            <p:nvPr/>
          </p:nvGrpSpPr>
          <p:grpSpPr>
            <a:xfrm>
              <a:off x="8425978" y="4416357"/>
              <a:ext cx="533979" cy="533979"/>
              <a:chOff x="147524" y="4333650"/>
              <a:chExt cx="539700" cy="539700"/>
            </a:xfrm>
          </p:grpSpPr>
          <p:sp>
            <p:nvSpPr>
              <p:cNvPr id="568" name="Google Shape;568;p21"/>
              <p:cNvSpPr/>
              <p:nvPr/>
            </p:nvSpPr>
            <p:spPr>
              <a:xfrm>
                <a:off x="147524"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256649"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1"/>
            <p:cNvGrpSpPr/>
            <p:nvPr/>
          </p:nvGrpSpPr>
          <p:grpSpPr>
            <a:xfrm>
              <a:off x="-12648" y="3015155"/>
              <a:ext cx="334182" cy="334182"/>
              <a:chOff x="-83525" y="4333650"/>
              <a:chExt cx="539700" cy="539700"/>
            </a:xfrm>
          </p:grpSpPr>
          <p:sp>
            <p:nvSpPr>
              <p:cNvPr id="571" name="Google Shape;571;p2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1"/>
            <p:cNvGrpSpPr/>
            <p:nvPr/>
          </p:nvGrpSpPr>
          <p:grpSpPr>
            <a:xfrm>
              <a:off x="705394" y="372755"/>
              <a:ext cx="334182" cy="334182"/>
              <a:chOff x="-83525" y="4333650"/>
              <a:chExt cx="539700" cy="539700"/>
            </a:xfrm>
          </p:grpSpPr>
          <p:sp>
            <p:nvSpPr>
              <p:cNvPr id="574" name="Google Shape;574;p2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21"/>
          <p:cNvSpPr txBox="1">
            <a:spLocks noGrp="1"/>
          </p:cNvSpPr>
          <p:nvPr>
            <p:ph type="subTitle" idx="1"/>
          </p:nvPr>
        </p:nvSpPr>
        <p:spPr>
          <a:xfrm>
            <a:off x="1332025" y="2409625"/>
            <a:ext cx="2653800" cy="103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577" name="Google Shape;577;p21"/>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0" y="0"/>
            <a:ext cx="9144000" cy="5143500"/>
            <a:chOff x="0" y="0"/>
            <a:chExt cx="9144000" cy="5143500"/>
          </a:xfrm>
        </p:grpSpPr>
        <p:sp>
          <p:nvSpPr>
            <p:cNvPr id="46" name="Google Shape;46;p3"/>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57340" y="-86000"/>
            <a:ext cx="9209740" cy="5293875"/>
            <a:chOff x="-57340" y="-86000"/>
            <a:chExt cx="9209740" cy="5293875"/>
          </a:xfrm>
        </p:grpSpPr>
        <p:cxnSp>
          <p:nvCxnSpPr>
            <p:cNvPr id="49" name="Google Shape;49;p3"/>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 name="Google Shape;50;p3"/>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51" name="Google Shape;51;p3"/>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52" name="Google Shape;52;p3"/>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53" name="Google Shape;53;p3"/>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54" name="Google Shape;54;p3"/>
            <p:cNvGrpSpPr/>
            <p:nvPr/>
          </p:nvGrpSpPr>
          <p:grpSpPr>
            <a:xfrm>
              <a:off x="525404" y="45408"/>
              <a:ext cx="389178" cy="389178"/>
              <a:chOff x="-83525" y="4333650"/>
              <a:chExt cx="539700" cy="539700"/>
            </a:xfrm>
          </p:grpSpPr>
          <p:sp>
            <p:nvSpPr>
              <p:cNvPr id="55" name="Google Shape;55;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a:off x="7894902" y="126998"/>
              <a:ext cx="482600" cy="482600"/>
              <a:chOff x="-83525" y="4333650"/>
              <a:chExt cx="539700" cy="539700"/>
            </a:xfrm>
          </p:grpSpPr>
          <p:sp>
            <p:nvSpPr>
              <p:cNvPr id="58" name="Google Shape;58;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8668547" y="2101235"/>
              <a:ext cx="344976" cy="344976"/>
              <a:chOff x="-83525" y="4333650"/>
              <a:chExt cx="539700" cy="539700"/>
            </a:xfrm>
          </p:grpSpPr>
          <p:sp>
            <p:nvSpPr>
              <p:cNvPr id="61" name="Google Shape;61;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758689" y="4234211"/>
              <a:ext cx="482600" cy="482600"/>
              <a:chOff x="-83525" y="4333650"/>
              <a:chExt cx="539700" cy="539700"/>
            </a:xfrm>
          </p:grpSpPr>
          <p:sp>
            <p:nvSpPr>
              <p:cNvPr id="64" name="Google Shape;64;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57340" y="1926598"/>
              <a:ext cx="344976" cy="344976"/>
              <a:chOff x="-83525" y="4333650"/>
              <a:chExt cx="539700" cy="539700"/>
            </a:xfrm>
          </p:grpSpPr>
          <p:sp>
            <p:nvSpPr>
              <p:cNvPr id="67" name="Google Shape;67;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3"/>
          <p:cNvSpPr txBox="1">
            <a:spLocks noGrp="1"/>
          </p:cNvSpPr>
          <p:nvPr>
            <p:ph type="title"/>
          </p:nvPr>
        </p:nvSpPr>
        <p:spPr>
          <a:xfrm>
            <a:off x="4063800" y="267735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title" idx="2" hasCustomPrompt="1"/>
          </p:nvPr>
        </p:nvSpPr>
        <p:spPr>
          <a:xfrm>
            <a:off x="54687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3"/>
          <p:cNvSpPr txBox="1">
            <a:spLocks noGrp="1"/>
          </p:cNvSpPr>
          <p:nvPr>
            <p:ph type="subTitle" idx="1"/>
          </p:nvPr>
        </p:nvSpPr>
        <p:spPr>
          <a:xfrm rot="462">
            <a:off x="51273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BLANK_1_1_1_2_1_1">
    <p:spTree>
      <p:nvGrpSpPr>
        <p:cNvPr id="1" name="Shape 578"/>
        <p:cNvGrpSpPr/>
        <p:nvPr/>
      </p:nvGrpSpPr>
      <p:grpSpPr>
        <a:xfrm>
          <a:off x="0" y="0"/>
          <a:ext cx="0" cy="0"/>
          <a:chOff x="0" y="0"/>
          <a:chExt cx="0" cy="0"/>
        </a:xfrm>
      </p:grpSpPr>
      <p:grpSp>
        <p:nvGrpSpPr>
          <p:cNvPr id="579" name="Google Shape;579;p22"/>
          <p:cNvGrpSpPr/>
          <p:nvPr/>
        </p:nvGrpSpPr>
        <p:grpSpPr>
          <a:xfrm>
            <a:off x="0" y="0"/>
            <a:ext cx="9144000" cy="5143500"/>
            <a:chOff x="0" y="0"/>
            <a:chExt cx="9144000" cy="5143500"/>
          </a:xfrm>
        </p:grpSpPr>
        <p:sp>
          <p:nvSpPr>
            <p:cNvPr id="580" name="Google Shape;580;p2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2"/>
          <p:cNvGrpSpPr/>
          <p:nvPr/>
        </p:nvGrpSpPr>
        <p:grpSpPr>
          <a:xfrm>
            <a:off x="-211800" y="-216925"/>
            <a:ext cx="9518250" cy="5601275"/>
            <a:chOff x="-211800" y="-216925"/>
            <a:chExt cx="9518250" cy="5601275"/>
          </a:xfrm>
        </p:grpSpPr>
        <p:cxnSp>
          <p:nvCxnSpPr>
            <p:cNvPr id="583" name="Google Shape;583;p22"/>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584" name="Google Shape;584;p22"/>
            <p:cNvGrpSpPr/>
            <p:nvPr/>
          </p:nvGrpSpPr>
          <p:grpSpPr>
            <a:xfrm>
              <a:off x="263431" y="690168"/>
              <a:ext cx="334182" cy="334182"/>
              <a:chOff x="-83525" y="4333650"/>
              <a:chExt cx="539700" cy="539700"/>
            </a:xfrm>
          </p:grpSpPr>
          <p:sp>
            <p:nvSpPr>
              <p:cNvPr id="585" name="Google Shape;585;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7" name="Google Shape;587;p22"/>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588" name="Google Shape;588;p22"/>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589" name="Google Shape;589;p22"/>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590" name="Google Shape;590;p22"/>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591" name="Google Shape;591;p22"/>
            <p:cNvGrpSpPr/>
            <p:nvPr/>
          </p:nvGrpSpPr>
          <p:grpSpPr>
            <a:xfrm>
              <a:off x="7774404" y="406675"/>
              <a:ext cx="718341" cy="718341"/>
              <a:chOff x="30975" y="3360397"/>
              <a:chExt cx="539700" cy="539700"/>
            </a:xfrm>
          </p:grpSpPr>
          <p:sp>
            <p:nvSpPr>
              <p:cNvPr id="592" name="Google Shape;592;p22"/>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22"/>
            <p:cNvGrpSpPr/>
            <p:nvPr/>
          </p:nvGrpSpPr>
          <p:grpSpPr>
            <a:xfrm>
              <a:off x="360829" y="3949925"/>
              <a:ext cx="718341" cy="718341"/>
              <a:chOff x="30975" y="3360397"/>
              <a:chExt cx="539700" cy="539700"/>
            </a:xfrm>
          </p:grpSpPr>
          <p:sp>
            <p:nvSpPr>
              <p:cNvPr id="595" name="Google Shape;595;p22"/>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2"/>
            <p:cNvGrpSpPr/>
            <p:nvPr/>
          </p:nvGrpSpPr>
          <p:grpSpPr>
            <a:xfrm>
              <a:off x="837256" y="1663218"/>
              <a:ext cx="334182" cy="334182"/>
              <a:chOff x="-83525" y="4333650"/>
              <a:chExt cx="539700" cy="539700"/>
            </a:xfrm>
          </p:grpSpPr>
          <p:sp>
            <p:nvSpPr>
              <p:cNvPr id="598" name="Google Shape;598;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2"/>
            <p:cNvGrpSpPr/>
            <p:nvPr/>
          </p:nvGrpSpPr>
          <p:grpSpPr>
            <a:xfrm>
              <a:off x="8158556" y="3680318"/>
              <a:ext cx="334182" cy="334182"/>
              <a:chOff x="-83525" y="4333650"/>
              <a:chExt cx="539700" cy="539700"/>
            </a:xfrm>
          </p:grpSpPr>
          <p:sp>
            <p:nvSpPr>
              <p:cNvPr id="601" name="Google Shape;601;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2"/>
            <p:cNvGrpSpPr/>
            <p:nvPr/>
          </p:nvGrpSpPr>
          <p:grpSpPr>
            <a:xfrm>
              <a:off x="7721931" y="2571743"/>
              <a:ext cx="334182" cy="334182"/>
              <a:chOff x="-83525" y="4333650"/>
              <a:chExt cx="539700" cy="539700"/>
            </a:xfrm>
          </p:grpSpPr>
          <p:sp>
            <p:nvSpPr>
              <p:cNvPr id="604" name="Google Shape;604;p2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6" name="Google Shape;606;p22"/>
          <p:cNvSpPr txBox="1">
            <a:spLocks noGrp="1"/>
          </p:cNvSpPr>
          <p:nvPr>
            <p:ph type="subTitle" idx="1"/>
          </p:nvPr>
        </p:nvSpPr>
        <p:spPr>
          <a:xfrm>
            <a:off x="2064650" y="4014500"/>
            <a:ext cx="5014800" cy="5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07" name="Google Shape;607;p2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BLANK_1_1_1_2_1_1_1">
    <p:spTree>
      <p:nvGrpSpPr>
        <p:cNvPr id="1" name="Shape 608"/>
        <p:cNvGrpSpPr/>
        <p:nvPr/>
      </p:nvGrpSpPr>
      <p:grpSpPr>
        <a:xfrm>
          <a:off x="0" y="0"/>
          <a:ext cx="0" cy="0"/>
          <a:chOff x="0" y="0"/>
          <a:chExt cx="0" cy="0"/>
        </a:xfrm>
      </p:grpSpPr>
      <p:grpSp>
        <p:nvGrpSpPr>
          <p:cNvPr id="609" name="Google Shape;609;p23"/>
          <p:cNvGrpSpPr/>
          <p:nvPr/>
        </p:nvGrpSpPr>
        <p:grpSpPr>
          <a:xfrm rot="10800000" flipH="1">
            <a:off x="0" y="0"/>
            <a:ext cx="9144000" cy="5143500"/>
            <a:chOff x="0" y="0"/>
            <a:chExt cx="9144000" cy="5143500"/>
          </a:xfrm>
        </p:grpSpPr>
        <p:sp>
          <p:nvSpPr>
            <p:cNvPr id="610" name="Google Shape;610;p23"/>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3"/>
          <p:cNvGrpSpPr/>
          <p:nvPr/>
        </p:nvGrpSpPr>
        <p:grpSpPr>
          <a:xfrm>
            <a:off x="-162000" y="-104750"/>
            <a:ext cx="9456100" cy="5526550"/>
            <a:chOff x="-162000" y="-104750"/>
            <a:chExt cx="9456100" cy="5526550"/>
          </a:xfrm>
        </p:grpSpPr>
        <p:cxnSp>
          <p:nvCxnSpPr>
            <p:cNvPr id="613" name="Google Shape;613;p23"/>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614" name="Google Shape;614;p23"/>
            <p:cNvGrpSpPr/>
            <p:nvPr/>
          </p:nvGrpSpPr>
          <p:grpSpPr>
            <a:xfrm>
              <a:off x="786069" y="205830"/>
              <a:ext cx="334182" cy="334182"/>
              <a:chOff x="-83525" y="4333650"/>
              <a:chExt cx="539700" cy="539700"/>
            </a:xfrm>
          </p:grpSpPr>
          <p:sp>
            <p:nvSpPr>
              <p:cNvPr id="615" name="Google Shape;615;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7" name="Google Shape;617;p23"/>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618" name="Google Shape;618;p23"/>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619" name="Google Shape;619;p23"/>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620" name="Google Shape;620;p23"/>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621" name="Google Shape;621;p23"/>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622" name="Google Shape;622;p23"/>
            <p:cNvGrpSpPr/>
            <p:nvPr/>
          </p:nvGrpSpPr>
          <p:grpSpPr>
            <a:xfrm>
              <a:off x="7800479" y="4080050"/>
              <a:ext cx="718341" cy="718341"/>
              <a:chOff x="30975" y="3360397"/>
              <a:chExt cx="539700" cy="539700"/>
            </a:xfrm>
          </p:grpSpPr>
          <p:sp>
            <p:nvSpPr>
              <p:cNvPr id="623" name="Google Shape;623;p2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42254" y="540000"/>
              <a:ext cx="718341" cy="718341"/>
              <a:chOff x="30975" y="3360397"/>
              <a:chExt cx="539700" cy="539700"/>
            </a:xfrm>
          </p:grpSpPr>
          <p:sp>
            <p:nvSpPr>
              <p:cNvPr id="626" name="Google Shape;626;p2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34331" y="3745880"/>
              <a:ext cx="334182" cy="334182"/>
              <a:chOff x="-83525" y="4333650"/>
              <a:chExt cx="539700" cy="539700"/>
            </a:xfrm>
          </p:grpSpPr>
          <p:sp>
            <p:nvSpPr>
              <p:cNvPr id="629" name="Google Shape;629;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a:off x="100131" y="4568543"/>
              <a:ext cx="334182" cy="334182"/>
              <a:chOff x="-83525" y="4333650"/>
              <a:chExt cx="539700" cy="539700"/>
            </a:xfrm>
          </p:grpSpPr>
          <p:sp>
            <p:nvSpPr>
              <p:cNvPr id="632" name="Google Shape;632;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23"/>
            <p:cNvGrpSpPr/>
            <p:nvPr/>
          </p:nvGrpSpPr>
          <p:grpSpPr>
            <a:xfrm>
              <a:off x="7992556" y="924168"/>
              <a:ext cx="334182" cy="334182"/>
              <a:chOff x="-83525" y="4333650"/>
              <a:chExt cx="539700" cy="539700"/>
            </a:xfrm>
          </p:grpSpPr>
          <p:sp>
            <p:nvSpPr>
              <p:cNvPr id="635" name="Google Shape;635;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3"/>
            <p:cNvGrpSpPr/>
            <p:nvPr/>
          </p:nvGrpSpPr>
          <p:grpSpPr>
            <a:xfrm>
              <a:off x="8809806" y="1398218"/>
              <a:ext cx="334182" cy="334182"/>
              <a:chOff x="-83525" y="4333650"/>
              <a:chExt cx="539700" cy="539700"/>
            </a:xfrm>
          </p:grpSpPr>
          <p:sp>
            <p:nvSpPr>
              <p:cNvPr id="638" name="Google Shape;638;p2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0" name="Google Shape;640;p23"/>
          <p:cNvSpPr txBox="1">
            <a:spLocks noGrp="1"/>
          </p:cNvSpPr>
          <p:nvPr>
            <p:ph type="subTitle" idx="1"/>
          </p:nvPr>
        </p:nvSpPr>
        <p:spPr>
          <a:xfrm>
            <a:off x="5146675" y="2409625"/>
            <a:ext cx="2653800" cy="10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1" name="Google Shape;641;p23"/>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MAIN_POINT_1">
    <p:spTree>
      <p:nvGrpSpPr>
        <p:cNvPr id="1" name="Shape 642"/>
        <p:cNvGrpSpPr/>
        <p:nvPr/>
      </p:nvGrpSpPr>
      <p:grpSpPr>
        <a:xfrm>
          <a:off x="0" y="0"/>
          <a:ext cx="0" cy="0"/>
          <a:chOff x="0" y="0"/>
          <a:chExt cx="0" cy="0"/>
        </a:xfrm>
      </p:grpSpPr>
      <p:grpSp>
        <p:nvGrpSpPr>
          <p:cNvPr id="643" name="Google Shape;643;p24"/>
          <p:cNvGrpSpPr/>
          <p:nvPr/>
        </p:nvGrpSpPr>
        <p:grpSpPr>
          <a:xfrm>
            <a:off x="0" y="0"/>
            <a:ext cx="9144000" cy="5143500"/>
            <a:chOff x="0" y="0"/>
            <a:chExt cx="9144000" cy="5143500"/>
          </a:xfrm>
        </p:grpSpPr>
        <p:sp>
          <p:nvSpPr>
            <p:cNvPr id="644" name="Google Shape;644;p2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4"/>
          <p:cNvGrpSpPr/>
          <p:nvPr/>
        </p:nvGrpSpPr>
        <p:grpSpPr>
          <a:xfrm rot="10800000">
            <a:off x="-24925" y="-37705"/>
            <a:ext cx="9280375" cy="5214400"/>
            <a:chOff x="-24925" y="-58550"/>
            <a:chExt cx="9280375" cy="5214400"/>
          </a:xfrm>
        </p:grpSpPr>
        <p:cxnSp>
          <p:nvCxnSpPr>
            <p:cNvPr id="647" name="Google Shape;647;p24"/>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648" name="Google Shape;648;p24"/>
            <p:cNvGrpSpPr/>
            <p:nvPr/>
          </p:nvGrpSpPr>
          <p:grpSpPr>
            <a:xfrm>
              <a:off x="8355390" y="368163"/>
              <a:ext cx="718341" cy="718341"/>
              <a:chOff x="-83525" y="4333650"/>
              <a:chExt cx="539700" cy="539700"/>
            </a:xfrm>
          </p:grpSpPr>
          <p:sp>
            <p:nvSpPr>
              <p:cNvPr id="649" name="Google Shape;649;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a:off x="8100801" y="168547"/>
              <a:ext cx="265640" cy="265640"/>
              <a:chOff x="-83525" y="4333650"/>
              <a:chExt cx="539700" cy="539700"/>
            </a:xfrm>
          </p:grpSpPr>
          <p:sp>
            <p:nvSpPr>
              <p:cNvPr id="652" name="Google Shape;652;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4" name="Google Shape;654;p24"/>
            <p:cNvCxnSpPr/>
            <p:nvPr/>
          </p:nvCxnSpPr>
          <p:spPr>
            <a:xfrm>
              <a:off x="8552850" y="-58550"/>
              <a:ext cx="690000" cy="3040200"/>
            </a:xfrm>
            <a:prstGeom prst="straightConnector1">
              <a:avLst/>
            </a:prstGeom>
            <a:noFill/>
            <a:ln w="9525" cap="rnd" cmpd="sng">
              <a:solidFill>
                <a:schemeClr val="accent4"/>
              </a:solidFill>
              <a:prstDash val="solid"/>
              <a:round/>
              <a:headEnd type="none" w="med" len="med"/>
              <a:tailEnd type="none" w="med" len="med"/>
            </a:ln>
          </p:spPr>
        </p:cxnSp>
        <p:cxnSp>
          <p:nvCxnSpPr>
            <p:cNvPr id="655" name="Google Shape;655;p24"/>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656" name="Google Shape;656;p24"/>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657" name="Google Shape;657;p24"/>
            <p:cNvGrpSpPr/>
            <p:nvPr/>
          </p:nvGrpSpPr>
          <p:grpSpPr>
            <a:xfrm>
              <a:off x="952751" y="4809147"/>
              <a:ext cx="265640" cy="265640"/>
              <a:chOff x="-83525" y="4333650"/>
              <a:chExt cx="539700" cy="539700"/>
            </a:xfrm>
          </p:grpSpPr>
          <p:sp>
            <p:nvSpPr>
              <p:cNvPr id="658" name="Google Shape;658;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4"/>
            <p:cNvGrpSpPr/>
            <p:nvPr/>
          </p:nvGrpSpPr>
          <p:grpSpPr>
            <a:xfrm>
              <a:off x="216751" y="4572122"/>
              <a:ext cx="265640" cy="265640"/>
              <a:chOff x="-83525" y="4333650"/>
              <a:chExt cx="539700" cy="539700"/>
            </a:xfrm>
          </p:grpSpPr>
          <p:sp>
            <p:nvSpPr>
              <p:cNvPr id="661" name="Google Shape;661;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4"/>
            <p:cNvGrpSpPr/>
            <p:nvPr/>
          </p:nvGrpSpPr>
          <p:grpSpPr>
            <a:xfrm>
              <a:off x="3553751" y="4470672"/>
              <a:ext cx="265640" cy="265640"/>
              <a:chOff x="-83525" y="4333650"/>
              <a:chExt cx="539700" cy="539700"/>
            </a:xfrm>
          </p:grpSpPr>
          <p:sp>
            <p:nvSpPr>
              <p:cNvPr id="664" name="Google Shape;664;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24"/>
            <p:cNvGrpSpPr/>
            <p:nvPr/>
          </p:nvGrpSpPr>
          <p:grpSpPr>
            <a:xfrm>
              <a:off x="852951" y="168547"/>
              <a:ext cx="265640" cy="265640"/>
              <a:chOff x="-83525" y="4333650"/>
              <a:chExt cx="539700" cy="539700"/>
            </a:xfrm>
          </p:grpSpPr>
          <p:sp>
            <p:nvSpPr>
              <p:cNvPr id="667" name="Google Shape;667;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4"/>
            <p:cNvGrpSpPr/>
            <p:nvPr/>
          </p:nvGrpSpPr>
          <p:grpSpPr>
            <a:xfrm>
              <a:off x="185551" y="1478397"/>
              <a:ext cx="265640" cy="265640"/>
              <a:chOff x="-83525" y="4333650"/>
              <a:chExt cx="539700" cy="539700"/>
            </a:xfrm>
          </p:grpSpPr>
          <p:sp>
            <p:nvSpPr>
              <p:cNvPr id="670" name="Google Shape;670;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89588" y="456150"/>
              <a:ext cx="718341" cy="718341"/>
              <a:chOff x="-83525" y="4333650"/>
              <a:chExt cx="539700" cy="539700"/>
            </a:xfrm>
          </p:grpSpPr>
          <p:sp>
            <p:nvSpPr>
              <p:cNvPr id="673" name="Google Shape;673;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a:off x="403375" y="4187471"/>
              <a:ext cx="477473" cy="477473"/>
              <a:chOff x="-83525" y="4333650"/>
              <a:chExt cx="539700" cy="539700"/>
            </a:xfrm>
          </p:grpSpPr>
          <p:sp>
            <p:nvSpPr>
              <p:cNvPr id="676" name="Google Shape;676;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8" name="Google Shape;678;p24"/>
          <p:cNvSpPr txBox="1">
            <a:spLocks noGrp="1"/>
          </p:cNvSpPr>
          <p:nvPr>
            <p:ph type="subTitle" idx="1"/>
          </p:nvPr>
        </p:nvSpPr>
        <p:spPr>
          <a:xfrm>
            <a:off x="2638550" y="3294450"/>
            <a:ext cx="38670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9" name="Google Shape;679;p24"/>
          <p:cNvSpPr txBox="1">
            <a:spLocks noGrp="1"/>
          </p:cNvSpPr>
          <p:nvPr>
            <p:ph type="title"/>
          </p:nvPr>
        </p:nvSpPr>
        <p:spPr>
          <a:xfrm>
            <a:off x="1178850" y="1246350"/>
            <a:ext cx="6786300" cy="227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14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BLANK_1_1_1_2_1_1_1_2">
    <p:spTree>
      <p:nvGrpSpPr>
        <p:cNvPr id="1" name="Shape 680"/>
        <p:cNvGrpSpPr/>
        <p:nvPr/>
      </p:nvGrpSpPr>
      <p:grpSpPr>
        <a:xfrm>
          <a:off x="0" y="0"/>
          <a:ext cx="0" cy="0"/>
          <a:chOff x="0" y="0"/>
          <a:chExt cx="0" cy="0"/>
        </a:xfrm>
      </p:grpSpPr>
      <p:grpSp>
        <p:nvGrpSpPr>
          <p:cNvPr id="681" name="Google Shape;681;p25"/>
          <p:cNvGrpSpPr/>
          <p:nvPr/>
        </p:nvGrpSpPr>
        <p:grpSpPr>
          <a:xfrm rot="10800000" flipH="1">
            <a:off x="0" y="0"/>
            <a:ext cx="9144000" cy="5143500"/>
            <a:chOff x="0" y="0"/>
            <a:chExt cx="9144000" cy="5143500"/>
          </a:xfrm>
        </p:grpSpPr>
        <p:sp>
          <p:nvSpPr>
            <p:cNvPr id="682" name="Google Shape;682;p2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flipH="1">
            <a:off x="-162000" y="-104750"/>
            <a:ext cx="9456100" cy="5526550"/>
            <a:chOff x="-162000" y="-104750"/>
            <a:chExt cx="9456100" cy="5526550"/>
          </a:xfrm>
        </p:grpSpPr>
        <p:cxnSp>
          <p:nvCxnSpPr>
            <p:cNvPr id="685" name="Google Shape;685;p2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686" name="Google Shape;686;p25"/>
            <p:cNvGrpSpPr/>
            <p:nvPr/>
          </p:nvGrpSpPr>
          <p:grpSpPr>
            <a:xfrm>
              <a:off x="786069" y="205830"/>
              <a:ext cx="334182" cy="334182"/>
              <a:chOff x="-83525" y="4333650"/>
              <a:chExt cx="539700" cy="539700"/>
            </a:xfrm>
          </p:grpSpPr>
          <p:sp>
            <p:nvSpPr>
              <p:cNvPr id="687" name="Google Shape;687;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2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690" name="Google Shape;690;p2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691" name="Google Shape;691;p2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692" name="Google Shape;692;p2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693" name="Google Shape;693;p2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694" name="Google Shape;694;p25"/>
            <p:cNvGrpSpPr/>
            <p:nvPr/>
          </p:nvGrpSpPr>
          <p:grpSpPr>
            <a:xfrm>
              <a:off x="7800479" y="4080050"/>
              <a:ext cx="718341" cy="718341"/>
              <a:chOff x="30975" y="3360397"/>
              <a:chExt cx="539700" cy="539700"/>
            </a:xfrm>
          </p:grpSpPr>
          <p:sp>
            <p:nvSpPr>
              <p:cNvPr id="695" name="Google Shape;695;p2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25"/>
            <p:cNvGrpSpPr/>
            <p:nvPr/>
          </p:nvGrpSpPr>
          <p:grpSpPr>
            <a:xfrm>
              <a:off x="242254" y="540000"/>
              <a:ext cx="718341" cy="718341"/>
              <a:chOff x="30975" y="3360397"/>
              <a:chExt cx="539700" cy="539700"/>
            </a:xfrm>
          </p:grpSpPr>
          <p:sp>
            <p:nvSpPr>
              <p:cNvPr id="698" name="Google Shape;698;p2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25"/>
            <p:cNvGrpSpPr/>
            <p:nvPr/>
          </p:nvGrpSpPr>
          <p:grpSpPr>
            <a:xfrm>
              <a:off x="434331" y="3745880"/>
              <a:ext cx="334182" cy="334182"/>
              <a:chOff x="-83525" y="4333650"/>
              <a:chExt cx="539700" cy="539700"/>
            </a:xfrm>
          </p:grpSpPr>
          <p:sp>
            <p:nvSpPr>
              <p:cNvPr id="701" name="Google Shape;701;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25"/>
            <p:cNvGrpSpPr/>
            <p:nvPr/>
          </p:nvGrpSpPr>
          <p:grpSpPr>
            <a:xfrm>
              <a:off x="100131" y="4568543"/>
              <a:ext cx="334182" cy="334182"/>
              <a:chOff x="-83525" y="4333650"/>
              <a:chExt cx="539700" cy="539700"/>
            </a:xfrm>
          </p:grpSpPr>
          <p:sp>
            <p:nvSpPr>
              <p:cNvPr id="704" name="Google Shape;704;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5"/>
            <p:cNvGrpSpPr/>
            <p:nvPr/>
          </p:nvGrpSpPr>
          <p:grpSpPr>
            <a:xfrm>
              <a:off x="7992556" y="924168"/>
              <a:ext cx="334182" cy="334182"/>
              <a:chOff x="-83525" y="4333650"/>
              <a:chExt cx="539700" cy="539700"/>
            </a:xfrm>
          </p:grpSpPr>
          <p:sp>
            <p:nvSpPr>
              <p:cNvPr id="707" name="Google Shape;707;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5"/>
            <p:cNvGrpSpPr/>
            <p:nvPr/>
          </p:nvGrpSpPr>
          <p:grpSpPr>
            <a:xfrm>
              <a:off x="8809806" y="1398218"/>
              <a:ext cx="334182" cy="334182"/>
              <a:chOff x="-83525" y="4333650"/>
              <a:chExt cx="539700" cy="539700"/>
            </a:xfrm>
          </p:grpSpPr>
          <p:sp>
            <p:nvSpPr>
              <p:cNvPr id="710" name="Google Shape;710;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2" name="Google Shape;712;p25"/>
          <p:cNvSpPr txBox="1">
            <a:spLocks noGrp="1"/>
          </p:cNvSpPr>
          <p:nvPr>
            <p:ph type="subTitle" idx="1"/>
          </p:nvPr>
        </p:nvSpPr>
        <p:spPr>
          <a:xfrm>
            <a:off x="2211600" y="1818425"/>
            <a:ext cx="4720800" cy="233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lvl1pPr>
            <a:lvl2pPr lvl="1" rtl="0">
              <a:lnSpc>
                <a:spcPct val="100000"/>
              </a:lnSpc>
              <a:spcBef>
                <a:spcPts val="160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713" name="Google Shape;713;p2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14"/>
        <p:cNvGrpSpPr/>
        <p:nvPr/>
      </p:nvGrpSpPr>
      <p:grpSpPr>
        <a:xfrm>
          <a:off x="0" y="0"/>
          <a:ext cx="0" cy="0"/>
          <a:chOff x="0" y="0"/>
          <a:chExt cx="0" cy="0"/>
        </a:xfrm>
      </p:grpSpPr>
      <p:grpSp>
        <p:nvGrpSpPr>
          <p:cNvPr id="715" name="Google Shape;715;p26"/>
          <p:cNvGrpSpPr/>
          <p:nvPr/>
        </p:nvGrpSpPr>
        <p:grpSpPr>
          <a:xfrm rot="10800000" flipH="1">
            <a:off x="0" y="0"/>
            <a:ext cx="9144000" cy="5143500"/>
            <a:chOff x="0" y="0"/>
            <a:chExt cx="9144000" cy="5143500"/>
          </a:xfrm>
        </p:grpSpPr>
        <p:sp>
          <p:nvSpPr>
            <p:cNvPr id="716" name="Google Shape;716;p2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6"/>
          <p:cNvGrpSpPr/>
          <p:nvPr/>
        </p:nvGrpSpPr>
        <p:grpSpPr>
          <a:xfrm>
            <a:off x="-49850" y="-92250"/>
            <a:ext cx="9311158" cy="5310575"/>
            <a:chOff x="-49850" y="-92250"/>
            <a:chExt cx="9311158" cy="5310575"/>
          </a:xfrm>
        </p:grpSpPr>
        <p:grpSp>
          <p:nvGrpSpPr>
            <p:cNvPr id="719" name="Google Shape;719;p26"/>
            <p:cNvGrpSpPr/>
            <p:nvPr/>
          </p:nvGrpSpPr>
          <p:grpSpPr>
            <a:xfrm>
              <a:off x="222781" y="149705"/>
              <a:ext cx="334182" cy="334182"/>
              <a:chOff x="-83525" y="4333650"/>
              <a:chExt cx="539700" cy="539700"/>
            </a:xfrm>
          </p:grpSpPr>
          <p:sp>
            <p:nvSpPr>
              <p:cNvPr id="720" name="Google Shape;720;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2" name="Google Shape;722;p26"/>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723" name="Google Shape;723;p26"/>
            <p:cNvCxnSpPr/>
            <p:nvPr/>
          </p:nvCxnSpPr>
          <p:spPr>
            <a:xfrm>
              <a:off x="-24900" y="340700"/>
              <a:ext cx="617400" cy="2862900"/>
            </a:xfrm>
            <a:prstGeom prst="straightConnector1">
              <a:avLst/>
            </a:prstGeom>
            <a:noFill/>
            <a:ln w="9525" cap="rnd" cmpd="sng">
              <a:solidFill>
                <a:schemeClr val="accent4"/>
              </a:solidFill>
              <a:prstDash val="solid"/>
              <a:round/>
              <a:headEnd type="none" w="med" len="med"/>
              <a:tailEnd type="none" w="med" len="med"/>
            </a:ln>
          </p:spPr>
        </p:cxnSp>
        <p:cxnSp>
          <p:nvCxnSpPr>
            <p:cNvPr id="724" name="Google Shape;724;p26"/>
            <p:cNvCxnSpPr/>
            <p:nvPr/>
          </p:nvCxnSpPr>
          <p:spPr>
            <a:xfrm>
              <a:off x="7884100" y="-39775"/>
              <a:ext cx="1297500" cy="1715400"/>
            </a:xfrm>
            <a:prstGeom prst="straightConnector1">
              <a:avLst/>
            </a:prstGeom>
            <a:noFill/>
            <a:ln w="9525" cap="rnd" cmpd="sng">
              <a:solidFill>
                <a:schemeClr val="accent4"/>
              </a:solidFill>
              <a:prstDash val="solid"/>
              <a:round/>
              <a:headEnd type="none" w="med" len="med"/>
              <a:tailEnd type="none" w="med" len="med"/>
            </a:ln>
          </p:spPr>
        </p:cxnSp>
        <p:cxnSp>
          <p:nvCxnSpPr>
            <p:cNvPr id="725" name="Google Shape;725;p26"/>
            <p:cNvCxnSpPr/>
            <p:nvPr/>
          </p:nvCxnSpPr>
          <p:spPr>
            <a:xfrm rot="10800000" flipH="1">
              <a:off x="7890325" y="4501025"/>
              <a:ext cx="1303500" cy="717300"/>
            </a:xfrm>
            <a:prstGeom prst="straightConnector1">
              <a:avLst/>
            </a:prstGeom>
            <a:noFill/>
            <a:ln w="9525" cap="rnd" cmpd="sng">
              <a:solidFill>
                <a:schemeClr val="accent4"/>
              </a:solidFill>
              <a:prstDash val="solid"/>
              <a:round/>
              <a:headEnd type="none" w="med" len="med"/>
              <a:tailEnd type="none" w="med" len="med"/>
            </a:ln>
          </p:spPr>
        </p:cxnSp>
        <p:cxnSp>
          <p:nvCxnSpPr>
            <p:cNvPr id="726" name="Google Shape;726;p26"/>
            <p:cNvCxnSpPr/>
            <p:nvPr/>
          </p:nvCxnSpPr>
          <p:spPr>
            <a:xfrm rot="10800000">
              <a:off x="8751100" y="3758675"/>
              <a:ext cx="237000" cy="1416000"/>
            </a:xfrm>
            <a:prstGeom prst="straightConnector1">
              <a:avLst/>
            </a:prstGeom>
            <a:noFill/>
            <a:ln w="9525" cap="rnd" cmpd="sng">
              <a:solidFill>
                <a:schemeClr val="accent4"/>
              </a:solidFill>
              <a:prstDash val="solid"/>
              <a:round/>
              <a:headEnd type="none" w="med" len="med"/>
              <a:tailEnd type="none" w="med" len="med"/>
            </a:ln>
          </p:spPr>
        </p:cxnSp>
        <p:cxnSp>
          <p:nvCxnSpPr>
            <p:cNvPr id="727" name="Google Shape;727;p26"/>
            <p:cNvCxnSpPr/>
            <p:nvPr/>
          </p:nvCxnSpPr>
          <p:spPr>
            <a:xfrm rot="10800000" flipH="1">
              <a:off x="-49850" y="4900350"/>
              <a:ext cx="3449400" cy="105900"/>
            </a:xfrm>
            <a:prstGeom prst="straightConnector1">
              <a:avLst/>
            </a:prstGeom>
            <a:noFill/>
            <a:ln w="9525" cap="rnd" cmpd="sng">
              <a:solidFill>
                <a:schemeClr val="accent4"/>
              </a:solidFill>
              <a:prstDash val="solid"/>
              <a:round/>
              <a:headEnd type="none" w="med" len="med"/>
              <a:tailEnd type="none" w="med" len="med"/>
            </a:ln>
          </p:spPr>
        </p:cxnSp>
        <p:cxnSp>
          <p:nvCxnSpPr>
            <p:cNvPr id="728" name="Google Shape;728;p26"/>
            <p:cNvCxnSpPr/>
            <p:nvPr/>
          </p:nvCxnSpPr>
          <p:spPr>
            <a:xfrm>
              <a:off x="-43625" y="3652750"/>
              <a:ext cx="867000" cy="1528200"/>
            </a:xfrm>
            <a:prstGeom prst="straightConnector1">
              <a:avLst/>
            </a:prstGeom>
            <a:noFill/>
            <a:ln w="9525" cap="rnd" cmpd="sng">
              <a:solidFill>
                <a:schemeClr val="accent4"/>
              </a:solidFill>
              <a:prstDash val="solid"/>
              <a:round/>
              <a:headEnd type="none" w="med" len="med"/>
              <a:tailEnd type="none" w="med" len="med"/>
            </a:ln>
          </p:spPr>
        </p:cxnSp>
        <p:grpSp>
          <p:nvGrpSpPr>
            <p:cNvPr id="729" name="Google Shape;729;p26"/>
            <p:cNvGrpSpPr/>
            <p:nvPr/>
          </p:nvGrpSpPr>
          <p:grpSpPr>
            <a:xfrm>
              <a:off x="9004" y="1818650"/>
              <a:ext cx="718341" cy="718341"/>
              <a:chOff x="30975" y="3360397"/>
              <a:chExt cx="539700" cy="539700"/>
            </a:xfrm>
          </p:grpSpPr>
          <p:sp>
            <p:nvSpPr>
              <p:cNvPr id="730" name="Google Shape;730;p26"/>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6"/>
            <p:cNvGrpSpPr/>
            <p:nvPr/>
          </p:nvGrpSpPr>
          <p:grpSpPr>
            <a:xfrm>
              <a:off x="8542967" y="4287900"/>
              <a:ext cx="718341" cy="718341"/>
              <a:chOff x="30975" y="3360397"/>
              <a:chExt cx="539700" cy="539700"/>
            </a:xfrm>
          </p:grpSpPr>
          <p:sp>
            <p:nvSpPr>
              <p:cNvPr id="733" name="Google Shape;733;p26"/>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26"/>
            <p:cNvGrpSpPr/>
            <p:nvPr/>
          </p:nvGrpSpPr>
          <p:grpSpPr>
            <a:xfrm>
              <a:off x="201081" y="3758680"/>
              <a:ext cx="334182" cy="334182"/>
              <a:chOff x="-83525" y="4333650"/>
              <a:chExt cx="539700" cy="539700"/>
            </a:xfrm>
          </p:grpSpPr>
          <p:sp>
            <p:nvSpPr>
              <p:cNvPr id="736" name="Google Shape;736;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6"/>
            <p:cNvGrpSpPr/>
            <p:nvPr/>
          </p:nvGrpSpPr>
          <p:grpSpPr>
            <a:xfrm>
              <a:off x="58706" y="4436418"/>
              <a:ext cx="334182" cy="334182"/>
              <a:chOff x="-83525" y="4333650"/>
              <a:chExt cx="539700" cy="539700"/>
            </a:xfrm>
          </p:grpSpPr>
          <p:sp>
            <p:nvSpPr>
              <p:cNvPr id="739" name="Google Shape;739;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26"/>
            <p:cNvGrpSpPr/>
            <p:nvPr/>
          </p:nvGrpSpPr>
          <p:grpSpPr>
            <a:xfrm>
              <a:off x="8653906" y="340693"/>
              <a:ext cx="334182" cy="334182"/>
              <a:chOff x="-83525" y="4333650"/>
              <a:chExt cx="539700" cy="539700"/>
            </a:xfrm>
          </p:grpSpPr>
          <p:sp>
            <p:nvSpPr>
              <p:cNvPr id="742" name="Google Shape;742;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6"/>
            <p:cNvGrpSpPr/>
            <p:nvPr/>
          </p:nvGrpSpPr>
          <p:grpSpPr>
            <a:xfrm>
              <a:off x="8460556" y="1450943"/>
              <a:ext cx="334182" cy="334182"/>
              <a:chOff x="-83525" y="4333650"/>
              <a:chExt cx="539700" cy="539700"/>
            </a:xfrm>
          </p:grpSpPr>
          <p:sp>
            <p:nvSpPr>
              <p:cNvPr id="745" name="Google Shape;745;p2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7" name="Google Shape;747;p2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48" name="Google Shape;748;p26"/>
          <p:cNvSpPr txBox="1">
            <a:spLocks noGrp="1"/>
          </p:cNvSpPr>
          <p:nvPr>
            <p:ph type="title" idx="2"/>
          </p:nvPr>
        </p:nvSpPr>
        <p:spPr>
          <a:xfrm>
            <a:off x="720000" y="362546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6"/>
          <p:cNvSpPr txBox="1">
            <a:spLocks noGrp="1"/>
          </p:cNvSpPr>
          <p:nvPr>
            <p:ph type="subTitle" idx="1"/>
          </p:nvPr>
        </p:nvSpPr>
        <p:spPr>
          <a:xfrm>
            <a:off x="720000" y="4000778"/>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0" name="Google Shape;750;p26"/>
          <p:cNvSpPr txBox="1">
            <a:spLocks noGrp="1"/>
          </p:cNvSpPr>
          <p:nvPr>
            <p:ph type="title" idx="3"/>
          </p:nvPr>
        </p:nvSpPr>
        <p:spPr>
          <a:xfrm>
            <a:off x="3403800" y="3625475"/>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1" name="Google Shape;751;p26"/>
          <p:cNvSpPr txBox="1">
            <a:spLocks noGrp="1"/>
          </p:cNvSpPr>
          <p:nvPr>
            <p:ph type="subTitle" idx="4"/>
          </p:nvPr>
        </p:nvSpPr>
        <p:spPr>
          <a:xfrm>
            <a:off x="3403800" y="4000791"/>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2" name="Google Shape;752;p26"/>
          <p:cNvSpPr txBox="1">
            <a:spLocks noGrp="1"/>
          </p:cNvSpPr>
          <p:nvPr>
            <p:ph type="title" idx="5"/>
          </p:nvPr>
        </p:nvSpPr>
        <p:spPr>
          <a:xfrm>
            <a:off x="6087600" y="362546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3" name="Google Shape;753;p26"/>
          <p:cNvSpPr txBox="1">
            <a:spLocks noGrp="1"/>
          </p:cNvSpPr>
          <p:nvPr>
            <p:ph type="subTitle" idx="6"/>
          </p:nvPr>
        </p:nvSpPr>
        <p:spPr>
          <a:xfrm>
            <a:off x="6087600" y="4000778"/>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54"/>
        <p:cNvGrpSpPr/>
        <p:nvPr/>
      </p:nvGrpSpPr>
      <p:grpSpPr>
        <a:xfrm>
          <a:off x="0" y="0"/>
          <a:ext cx="0" cy="0"/>
          <a:chOff x="0" y="0"/>
          <a:chExt cx="0" cy="0"/>
        </a:xfrm>
      </p:grpSpPr>
      <p:sp>
        <p:nvSpPr>
          <p:cNvPr id="755" name="Google Shape;755;p27"/>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756;p27"/>
          <p:cNvGrpSpPr/>
          <p:nvPr/>
        </p:nvGrpSpPr>
        <p:grpSpPr>
          <a:xfrm>
            <a:off x="-12825" y="-83450"/>
            <a:ext cx="9219398" cy="5308025"/>
            <a:chOff x="-12825" y="-83450"/>
            <a:chExt cx="9219398" cy="5308025"/>
          </a:xfrm>
        </p:grpSpPr>
        <p:cxnSp>
          <p:nvCxnSpPr>
            <p:cNvPr id="757" name="Google Shape;757;p27"/>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758" name="Google Shape;758;p27"/>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759" name="Google Shape;759;p27"/>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760" name="Google Shape;760;p27"/>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761" name="Google Shape;761;p27"/>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762" name="Google Shape;762;p27"/>
            <p:cNvGrpSpPr/>
            <p:nvPr/>
          </p:nvGrpSpPr>
          <p:grpSpPr>
            <a:xfrm>
              <a:off x="64804" y="834125"/>
              <a:ext cx="718341" cy="718341"/>
              <a:chOff x="-83525" y="4333650"/>
              <a:chExt cx="539700" cy="539700"/>
            </a:xfrm>
          </p:grpSpPr>
          <p:sp>
            <p:nvSpPr>
              <p:cNvPr id="763" name="Google Shape;763;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27"/>
            <p:cNvGrpSpPr/>
            <p:nvPr/>
          </p:nvGrpSpPr>
          <p:grpSpPr>
            <a:xfrm>
              <a:off x="8064829" y="180825"/>
              <a:ext cx="718341" cy="718341"/>
              <a:chOff x="-83525" y="4333650"/>
              <a:chExt cx="539700" cy="539700"/>
            </a:xfrm>
          </p:grpSpPr>
          <p:sp>
            <p:nvSpPr>
              <p:cNvPr id="766" name="Google Shape;766;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7"/>
            <p:cNvGrpSpPr/>
            <p:nvPr/>
          </p:nvGrpSpPr>
          <p:grpSpPr>
            <a:xfrm>
              <a:off x="108716" y="3627493"/>
              <a:ext cx="334182" cy="334182"/>
              <a:chOff x="-83525" y="4333650"/>
              <a:chExt cx="539700" cy="539700"/>
            </a:xfrm>
          </p:grpSpPr>
          <p:sp>
            <p:nvSpPr>
              <p:cNvPr id="769" name="Google Shape;769;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27"/>
            <p:cNvGrpSpPr/>
            <p:nvPr/>
          </p:nvGrpSpPr>
          <p:grpSpPr>
            <a:xfrm>
              <a:off x="8872390" y="3652442"/>
              <a:ext cx="334182" cy="334182"/>
              <a:chOff x="-83525" y="4333650"/>
              <a:chExt cx="539700" cy="539700"/>
            </a:xfrm>
          </p:grpSpPr>
          <p:sp>
            <p:nvSpPr>
              <p:cNvPr id="772" name="Google Shape;772;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27"/>
            <p:cNvGrpSpPr/>
            <p:nvPr/>
          </p:nvGrpSpPr>
          <p:grpSpPr>
            <a:xfrm>
              <a:off x="8538215" y="3184617"/>
              <a:ext cx="334182" cy="334182"/>
              <a:chOff x="-83525" y="4333650"/>
              <a:chExt cx="539700" cy="539700"/>
            </a:xfrm>
          </p:grpSpPr>
          <p:sp>
            <p:nvSpPr>
              <p:cNvPr id="775" name="Google Shape;775;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27"/>
            <p:cNvGrpSpPr/>
            <p:nvPr/>
          </p:nvGrpSpPr>
          <p:grpSpPr>
            <a:xfrm>
              <a:off x="8725315" y="1218292"/>
              <a:ext cx="334182" cy="334182"/>
              <a:chOff x="-83525" y="4333650"/>
              <a:chExt cx="539700" cy="539700"/>
            </a:xfrm>
          </p:grpSpPr>
          <p:sp>
            <p:nvSpPr>
              <p:cNvPr id="778" name="Google Shape;778;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27"/>
            <p:cNvGrpSpPr/>
            <p:nvPr/>
          </p:nvGrpSpPr>
          <p:grpSpPr>
            <a:xfrm>
              <a:off x="828790" y="126742"/>
              <a:ext cx="334182" cy="334182"/>
              <a:chOff x="-83525" y="4333650"/>
              <a:chExt cx="539700" cy="539700"/>
            </a:xfrm>
          </p:grpSpPr>
          <p:sp>
            <p:nvSpPr>
              <p:cNvPr id="781" name="Google Shape;781;p2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3" name="Google Shape;783;p2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84" name="Google Shape;784;p27"/>
          <p:cNvSpPr txBox="1">
            <a:spLocks noGrp="1"/>
          </p:cNvSpPr>
          <p:nvPr>
            <p:ph type="title" idx="2"/>
          </p:nvPr>
        </p:nvSpPr>
        <p:spPr>
          <a:xfrm>
            <a:off x="1845637" y="18524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5" name="Google Shape;785;p27"/>
          <p:cNvSpPr txBox="1">
            <a:spLocks noGrp="1"/>
          </p:cNvSpPr>
          <p:nvPr>
            <p:ph type="subTitle" idx="1"/>
          </p:nvPr>
        </p:nvSpPr>
        <p:spPr>
          <a:xfrm>
            <a:off x="1845649" y="22104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6" name="Google Shape;786;p27"/>
          <p:cNvSpPr txBox="1">
            <a:spLocks noGrp="1"/>
          </p:cNvSpPr>
          <p:nvPr>
            <p:ph type="title" idx="3"/>
          </p:nvPr>
        </p:nvSpPr>
        <p:spPr>
          <a:xfrm>
            <a:off x="5713462" y="18524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7" name="Google Shape;787;p27"/>
          <p:cNvSpPr txBox="1">
            <a:spLocks noGrp="1"/>
          </p:cNvSpPr>
          <p:nvPr>
            <p:ph type="subTitle" idx="4"/>
          </p:nvPr>
        </p:nvSpPr>
        <p:spPr>
          <a:xfrm>
            <a:off x="5713471" y="22104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8" name="Google Shape;788;p27"/>
          <p:cNvSpPr txBox="1">
            <a:spLocks noGrp="1"/>
          </p:cNvSpPr>
          <p:nvPr>
            <p:ph type="title" idx="5"/>
          </p:nvPr>
        </p:nvSpPr>
        <p:spPr>
          <a:xfrm>
            <a:off x="1845625" y="34526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89" name="Google Shape;789;p27"/>
          <p:cNvSpPr txBox="1">
            <a:spLocks noGrp="1"/>
          </p:cNvSpPr>
          <p:nvPr>
            <p:ph type="subTitle" idx="6"/>
          </p:nvPr>
        </p:nvSpPr>
        <p:spPr>
          <a:xfrm>
            <a:off x="1845637" y="38106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0" name="Google Shape;790;p27"/>
          <p:cNvSpPr txBox="1">
            <a:spLocks noGrp="1"/>
          </p:cNvSpPr>
          <p:nvPr>
            <p:ph type="title" idx="7"/>
          </p:nvPr>
        </p:nvSpPr>
        <p:spPr>
          <a:xfrm>
            <a:off x="5713450" y="3452675"/>
            <a:ext cx="27105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91" name="Google Shape;791;p27"/>
          <p:cNvSpPr txBox="1">
            <a:spLocks noGrp="1"/>
          </p:cNvSpPr>
          <p:nvPr>
            <p:ph type="subTitle" idx="8"/>
          </p:nvPr>
        </p:nvSpPr>
        <p:spPr>
          <a:xfrm>
            <a:off x="5713459" y="3810600"/>
            <a:ext cx="27105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BLANK_1_1_1_1_1_2">
    <p:spTree>
      <p:nvGrpSpPr>
        <p:cNvPr id="1" name="Shape 792"/>
        <p:cNvGrpSpPr/>
        <p:nvPr/>
      </p:nvGrpSpPr>
      <p:grpSpPr>
        <a:xfrm>
          <a:off x="0" y="0"/>
          <a:ext cx="0" cy="0"/>
          <a:chOff x="0" y="0"/>
          <a:chExt cx="0" cy="0"/>
        </a:xfrm>
      </p:grpSpPr>
      <p:sp>
        <p:nvSpPr>
          <p:cNvPr id="793" name="Google Shape;793;p28"/>
          <p:cNvSpPr/>
          <p:nvPr/>
        </p:nvSpPr>
        <p:spPr>
          <a:xfrm flipH="1">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8"/>
          <p:cNvGrpSpPr/>
          <p:nvPr/>
        </p:nvGrpSpPr>
        <p:grpSpPr>
          <a:xfrm flipH="1">
            <a:off x="-12825" y="-7250"/>
            <a:ext cx="9219398" cy="5308025"/>
            <a:chOff x="-12825" y="-83450"/>
            <a:chExt cx="9219398" cy="5308025"/>
          </a:xfrm>
        </p:grpSpPr>
        <p:cxnSp>
          <p:nvCxnSpPr>
            <p:cNvPr id="795" name="Google Shape;795;p28"/>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796" name="Google Shape;796;p28"/>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797" name="Google Shape;797;p28"/>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798" name="Google Shape;798;p28"/>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799" name="Google Shape;799;p28"/>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800" name="Google Shape;800;p28"/>
            <p:cNvGrpSpPr/>
            <p:nvPr/>
          </p:nvGrpSpPr>
          <p:grpSpPr>
            <a:xfrm>
              <a:off x="64804" y="834125"/>
              <a:ext cx="718341" cy="718341"/>
              <a:chOff x="-83525" y="4333650"/>
              <a:chExt cx="539700" cy="539700"/>
            </a:xfrm>
          </p:grpSpPr>
          <p:sp>
            <p:nvSpPr>
              <p:cNvPr id="801" name="Google Shape;801;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8"/>
            <p:cNvGrpSpPr/>
            <p:nvPr/>
          </p:nvGrpSpPr>
          <p:grpSpPr>
            <a:xfrm>
              <a:off x="8064829" y="180825"/>
              <a:ext cx="718341" cy="718341"/>
              <a:chOff x="-83525" y="4333650"/>
              <a:chExt cx="539700" cy="539700"/>
            </a:xfrm>
          </p:grpSpPr>
          <p:sp>
            <p:nvSpPr>
              <p:cNvPr id="804" name="Google Shape;804;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8"/>
            <p:cNvGrpSpPr/>
            <p:nvPr/>
          </p:nvGrpSpPr>
          <p:grpSpPr>
            <a:xfrm>
              <a:off x="108716" y="3627493"/>
              <a:ext cx="334182" cy="334182"/>
              <a:chOff x="-83525" y="4333650"/>
              <a:chExt cx="539700" cy="539700"/>
            </a:xfrm>
          </p:grpSpPr>
          <p:sp>
            <p:nvSpPr>
              <p:cNvPr id="807" name="Google Shape;807;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8"/>
            <p:cNvGrpSpPr/>
            <p:nvPr/>
          </p:nvGrpSpPr>
          <p:grpSpPr>
            <a:xfrm>
              <a:off x="8872390" y="3652442"/>
              <a:ext cx="334182" cy="334182"/>
              <a:chOff x="-83525" y="4333650"/>
              <a:chExt cx="539700" cy="539700"/>
            </a:xfrm>
          </p:grpSpPr>
          <p:sp>
            <p:nvSpPr>
              <p:cNvPr id="810" name="Google Shape;810;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28"/>
            <p:cNvGrpSpPr/>
            <p:nvPr/>
          </p:nvGrpSpPr>
          <p:grpSpPr>
            <a:xfrm>
              <a:off x="8538215" y="3184617"/>
              <a:ext cx="334182" cy="334182"/>
              <a:chOff x="-83525" y="4333650"/>
              <a:chExt cx="539700" cy="539700"/>
            </a:xfrm>
          </p:grpSpPr>
          <p:sp>
            <p:nvSpPr>
              <p:cNvPr id="813" name="Google Shape;813;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8"/>
            <p:cNvGrpSpPr/>
            <p:nvPr/>
          </p:nvGrpSpPr>
          <p:grpSpPr>
            <a:xfrm>
              <a:off x="8725315" y="1218292"/>
              <a:ext cx="334182" cy="334182"/>
              <a:chOff x="-83525" y="4333650"/>
              <a:chExt cx="539700" cy="539700"/>
            </a:xfrm>
          </p:grpSpPr>
          <p:sp>
            <p:nvSpPr>
              <p:cNvPr id="816" name="Google Shape;816;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828790" y="126742"/>
              <a:ext cx="334182" cy="334182"/>
              <a:chOff x="-83525" y="4333650"/>
              <a:chExt cx="539700" cy="539700"/>
            </a:xfrm>
          </p:grpSpPr>
          <p:sp>
            <p:nvSpPr>
              <p:cNvPr id="819" name="Google Shape;819;p2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1" name="Google Shape;821;p28"/>
          <p:cNvSpPr txBox="1">
            <a:spLocks noGrp="1"/>
          </p:cNvSpPr>
          <p:nvPr>
            <p:ph type="title"/>
          </p:nvPr>
        </p:nvSpPr>
        <p:spPr>
          <a:xfrm>
            <a:off x="720000" y="2123650"/>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2" name="Google Shape;822;p28"/>
          <p:cNvSpPr txBox="1">
            <a:spLocks noGrp="1"/>
          </p:cNvSpPr>
          <p:nvPr>
            <p:ph type="subTitle" idx="1"/>
          </p:nvPr>
        </p:nvSpPr>
        <p:spPr>
          <a:xfrm>
            <a:off x="720000"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3" name="Google Shape;823;p28"/>
          <p:cNvSpPr txBox="1">
            <a:spLocks noGrp="1"/>
          </p:cNvSpPr>
          <p:nvPr>
            <p:ph type="title" idx="2"/>
          </p:nvPr>
        </p:nvSpPr>
        <p:spPr>
          <a:xfrm>
            <a:off x="3419269" y="2123650"/>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4" name="Google Shape;824;p28"/>
          <p:cNvSpPr txBox="1">
            <a:spLocks noGrp="1"/>
          </p:cNvSpPr>
          <p:nvPr>
            <p:ph type="subTitle" idx="3"/>
          </p:nvPr>
        </p:nvSpPr>
        <p:spPr>
          <a:xfrm>
            <a:off x="3419272"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5" name="Google Shape;825;p28"/>
          <p:cNvSpPr txBox="1">
            <a:spLocks noGrp="1"/>
          </p:cNvSpPr>
          <p:nvPr>
            <p:ph type="title" idx="4"/>
          </p:nvPr>
        </p:nvSpPr>
        <p:spPr>
          <a:xfrm>
            <a:off x="2094488" y="383802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6" name="Google Shape;826;p28"/>
          <p:cNvSpPr txBox="1">
            <a:spLocks noGrp="1"/>
          </p:cNvSpPr>
          <p:nvPr>
            <p:ph type="subTitle" idx="5"/>
          </p:nvPr>
        </p:nvSpPr>
        <p:spPr>
          <a:xfrm>
            <a:off x="2094500" y="4195950"/>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7" name="Google Shape;827;p28"/>
          <p:cNvSpPr txBox="1">
            <a:spLocks noGrp="1"/>
          </p:cNvSpPr>
          <p:nvPr>
            <p:ph type="title" idx="6"/>
          </p:nvPr>
        </p:nvSpPr>
        <p:spPr>
          <a:xfrm>
            <a:off x="4793757" y="383802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8" name="Google Shape;828;p28"/>
          <p:cNvSpPr txBox="1">
            <a:spLocks noGrp="1"/>
          </p:cNvSpPr>
          <p:nvPr>
            <p:ph type="subTitle" idx="7"/>
          </p:nvPr>
        </p:nvSpPr>
        <p:spPr>
          <a:xfrm>
            <a:off x="4793760" y="4195950"/>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9" name="Google Shape;829;p28"/>
          <p:cNvSpPr txBox="1">
            <a:spLocks noGrp="1"/>
          </p:cNvSpPr>
          <p:nvPr>
            <p:ph type="title" idx="8"/>
          </p:nvPr>
        </p:nvSpPr>
        <p:spPr>
          <a:xfrm>
            <a:off x="6118545" y="2123650"/>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30" name="Google Shape;830;p28"/>
          <p:cNvSpPr txBox="1">
            <a:spLocks noGrp="1"/>
          </p:cNvSpPr>
          <p:nvPr>
            <p:ph type="subTitle" idx="9"/>
          </p:nvPr>
        </p:nvSpPr>
        <p:spPr>
          <a:xfrm>
            <a:off x="6118550" y="2481575"/>
            <a:ext cx="2305500" cy="40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1" name="Google Shape;831;p28"/>
          <p:cNvSpPr txBox="1">
            <a:spLocks noGrp="1"/>
          </p:cNvSpPr>
          <p:nvPr>
            <p:ph type="title" idx="13"/>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32"/>
        <p:cNvGrpSpPr/>
        <p:nvPr/>
      </p:nvGrpSpPr>
      <p:grpSpPr>
        <a:xfrm>
          <a:off x="0" y="0"/>
          <a:ext cx="0" cy="0"/>
          <a:chOff x="0" y="0"/>
          <a:chExt cx="0" cy="0"/>
        </a:xfrm>
      </p:grpSpPr>
      <p:sp>
        <p:nvSpPr>
          <p:cNvPr id="833" name="Google Shape;833;p29"/>
          <p:cNvSpPr/>
          <p:nvPr/>
        </p:nvSpPr>
        <p:spPr>
          <a:xfrm flipH="1">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9"/>
          <p:cNvGrpSpPr/>
          <p:nvPr/>
        </p:nvGrpSpPr>
        <p:grpSpPr>
          <a:xfrm rot="10800000" flipH="1">
            <a:off x="-12825" y="-7250"/>
            <a:ext cx="9219398" cy="5308025"/>
            <a:chOff x="-12825" y="-83450"/>
            <a:chExt cx="9219398" cy="5308025"/>
          </a:xfrm>
        </p:grpSpPr>
        <p:cxnSp>
          <p:nvCxnSpPr>
            <p:cNvPr id="835" name="Google Shape;835;p29"/>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836" name="Google Shape;836;p29"/>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837" name="Google Shape;837;p29"/>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838" name="Google Shape;838;p29"/>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839" name="Google Shape;839;p29"/>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840" name="Google Shape;840;p29"/>
            <p:cNvGrpSpPr/>
            <p:nvPr/>
          </p:nvGrpSpPr>
          <p:grpSpPr>
            <a:xfrm>
              <a:off x="64804" y="834125"/>
              <a:ext cx="718341" cy="718341"/>
              <a:chOff x="-83525" y="4333650"/>
              <a:chExt cx="539700" cy="539700"/>
            </a:xfrm>
          </p:grpSpPr>
          <p:sp>
            <p:nvSpPr>
              <p:cNvPr id="841" name="Google Shape;841;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9"/>
            <p:cNvGrpSpPr/>
            <p:nvPr/>
          </p:nvGrpSpPr>
          <p:grpSpPr>
            <a:xfrm>
              <a:off x="8064829" y="180825"/>
              <a:ext cx="718341" cy="718341"/>
              <a:chOff x="-83525" y="4333650"/>
              <a:chExt cx="539700" cy="539700"/>
            </a:xfrm>
          </p:grpSpPr>
          <p:sp>
            <p:nvSpPr>
              <p:cNvPr id="844" name="Google Shape;844;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29"/>
            <p:cNvGrpSpPr/>
            <p:nvPr/>
          </p:nvGrpSpPr>
          <p:grpSpPr>
            <a:xfrm>
              <a:off x="108716" y="3627493"/>
              <a:ext cx="334182" cy="334182"/>
              <a:chOff x="-83525" y="4333650"/>
              <a:chExt cx="539700" cy="539700"/>
            </a:xfrm>
          </p:grpSpPr>
          <p:sp>
            <p:nvSpPr>
              <p:cNvPr id="847" name="Google Shape;847;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29"/>
            <p:cNvGrpSpPr/>
            <p:nvPr/>
          </p:nvGrpSpPr>
          <p:grpSpPr>
            <a:xfrm>
              <a:off x="8872390" y="3652442"/>
              <a:ext cx="334182" cy="334182"/>
              <a:chOff x="-83525" y="4333650"/>
              <a:chExt cx="539700" cy="539700"/>
            </a:xfrm>
          </p:grpSpPr>
          <p:sp>
            <p:nvSpPr>
              <p:cNvPr id="850" name="Google Shape;850;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9"/>
            <p:cNvGrpSpPr/>
            <p:nvPr/>
          </p:nvGrpSpPr>
          <p:grpSpPr>
            <a:xfrm>
              <a:off x="8538215" y="3184617"/>
              <a:ext cx="334182" cy="334182"/>
              <a:chOff x="-83525" y="4333650"/>
              <a:chExt cx="539700" cy="539700"/>
            </a:xfrm>
          </p:grpSpPr>
          <p:sp>
            <p:nvSpPr>
              <p:cNvPr id="853" name="Google Shape;853;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9"/>
            <p:cNvGrpSpPr/>
            <p:nvPr/>
          </p:nvGrpSpPr>
          <p:grpSpPr>
            <a:xfrm>
              <a:off x="8725315" y="1218292"/>
              <a:ext cx="334182" cy="334182"/>
              <a:chOff x="-83525" y="4333650"/>
              <a:chExt cx="539700" cy="539700"/>
            </a:xfrm>
          </p:grpSpPr>
          <p:sp>
            <p:nvSpPr>
              <p:cNvPr id="856" name="Google Shape;856;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29"/>
            <p:cNvGrpSpPr/>
            <p:nvPr/>
          </p:nvGrpSpPr>
          <p:grpSpPr>
            <a:xfrm>
              <a:off x="828790" y="126742"/>
              <a:ext cx="334182" cy="334182"/>
              <a:chOff x="-83525" y="4333650"/>
              <a:chExt cx="539700" cy="539700"/>
            </a:xfrm>
          </p:grpSpPr>
          <p:sp>
            <p:nvSpPr>
              <p:cNvPr id="859" name="Google Shape;859;p2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1" name="Google Shape;861;p29"/>
          <p:cNvSpPr txBox="1">
            <a:spLocks noGrp="1"/>
          </p:cNvSpPr>
          <p:nvPr>
            <p:ph type="title"/>
          </p:nvPr>
        </p:nvSpPr>
        <p:spPr>
          <a:xfrm>
            <a:off x="720000" y="18203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2" name="Google Shape;862;p29"/>
          <p:cNvSpPr txBox="1">
            <a:spLocks noGrp="1"/>
          </p:cNvSpPr>
          <p:nvPr>
            <p:ph type="subTitle" idx="1"/>
          </p:nvPr>
        </p:nvSpPr>
        <p:spPr>
          <a:xfrm>
            <a:off x="720000" y="22545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3" name="Google Shape;863;p29"/>
          <p:cNvSpPr txBox="1">
            <a:spLocks noGrp="1"/>
          </p:cNvSpPr>
          <p:nvPr>
            <p:ph type="title" idx="2"/>
          </p:nvPr>
        </p:nvSpPr>
        <p:spPr>
          <a:xfrm>
            <a:off x="3419269" y="18203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4" name="Google Shape;864;p29"/>
          <p:cNvSpPr txBox="1">
            <a:spLocks noGrp="1"/>
          </p:cNvSpPr>
          <p:nvPr>
            <p:ph type="subTitle" idx="3"/>
          </p:nvPr>
        </p:nvSpPr>
        <p:spPr>
          <a:xfrm>
            <a:off x="3419271" y="22545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5" name="Google Shape;865;p29"/>
          <p:cNvSpPr txBox="1">
            <a:spLocks noGrp="1"/>
          </p:cNvSpPr>
          <p:nvPr>
            <p:ph type="title" idx="4"/>
          </p:nvPr>
        </p:nvSpPr>
        <p:spPr>
          <a:xfrm>
            <a:off x="720000" y="35348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6" name="Google Shape;866;p29"/>
          <p:cNvSpPr txBox="1">
            <a:spLocks noGrp="1"/>
          </p:cNvSpPr>
          <p:nvPr>
            <p:ph type="subTitle" idx="5"/>
          </p:nvPr>
        </p:nvSpPr>
        <p:spPr>
          <a:xfrm>
            <a:off x="720000"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7" name="Google Shape;867;p29"/>
          <p:cNvSpPr txBox="1">
            <a:spLocks noGrp="1"/>
          </p:cNvSpPr>
          <p:nvPr>
            <p:ph type="title" idx="6"/>
          </p:nvPr>
        </p:nvSpPr>
        <p:spPr>
          <a:xfrm>
            <a:off x="3419269" y="35348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8" name="Google Shape;868;p29"/>
          <p:cNvSpPr txBox="1">
            <a:spLocks noGrp="1"/>
          </p:cNvSpPr>
          <p:nvPr>
            <p:ph type="subTitle" idx="7"/>
          </p:nvPr>
        </p:nvSpPr>
        <p:spPr>
          <a:xfrm>
            <a:off x="3419271"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9" name="Google Shape;869;p29"/>
          <p:cNvSpPr txBox="1">
            <a:spLocks noGrp="1"/>
          </p:cNvSpPr>
          <p:nvPr>
            <p:ph type="title" idx="8"/>
          </p:nvPr>
        </p:nvSpPr>
        <p:spPr>
          <a:xfrm>
            <a:off x="6118545" y="18203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0" name="Google Shape;870;p29"/>
          <p:cNvSpPr txBox="1">
            <a:spLocks noGrp="1"/>
          </p:cNvSpPr>
          <p:nvPr>
            <p:ph type="subTitle" idx="9"/>
          </p:nvPr>
        </p:nvSpPr>
        <p:spPr>
          <a:xfrm>
            <a:off x="6118550" y="22545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1" name="Google Shape;871;p29"/>
          <p:cNvSpPr txBox="1">
            <a:spLocks noGrp="1"/>
          </p:cNvSpPr>
          <p:nvPr>
            <p:ph type="title" idx="13"/>
          </p:nvPr>
        </p:nvSpPr>
        <p:spPr>
          <a:xfrm>
            <a:off x="6118545" y="3534875"/>
            <a:ext cx="23055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2" name="Google Shape;872;p29"/>
          <p:cNvSpPr txBox="1">
            <a:spLocks noGrp="1"/>
          </p:cNvSpPr>
          <p:nvPr>
            <p:ph type="subTitle" idx="14"/>
          </p:nvPr>
        </p:nvSpPr>
        <p:spPr>
          <a:xfrm>
            <a:off x="6118550"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3" name="Google Shape;873;p29"/>
          <p:cNvSpPr txBox="1">
            <a:spLocks noGrp="1"/>
          </p:cNvSpPr>
          <p:nvPr>
            <p:ph type="title" idx="15"/>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74"/>
        <p:cNvGrpSpPr/>
        <p:nvPr/>
      </p:nvGrpSpPr>
      <p:grpSpPr>
        <a:xfrm>
          <a:off x="0" y="0"/>
          <a:ext cx="0" cy="0"/>
          <a:chOff x="0" y="0"/>
          <a:chExt cx="0" cy="0"/>
        </a:xfrm>
      </p:grpSpPr>
      <p:grpSp>
        <p:nvGrpSpPr>
          <p:cNvPr id="875" name="Google Shape;875;p30"/>
          <p:cNvGrpSpPr/>
          <p:nvPr/>
        </p:nvGrpSpPr>
        <p:grpSpPr>
          <a:xfrm rot="10800000" flipH="1">
            <a:off x="0" y="0"/>
            <a:ext cx="9144000" cy="5143500"/>
            <a:chOff x="0" y="0"/>
            <a:chExt cx="9144000" cy="5143500"/>
          </a:xfrm>
        </p:grpSpPr>
        <p:sp>
          <p:nvSpPr>
            <p:cNvPr id="876" name="Google Shape;876;p30"/>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0"/>
          <p:cNvGrpSpPr/>
          <p:nvPr/>
        </p:nvGrpSpPr>
        <p:grpSpPr>
          <a:xfrm>
            <a:off x="-240525" y="-164575"/>
            <a:ext cx="9446850" cy="5376725"/>
            <a:chOff x="-240525" y="-164575"/>
            <a:chExt cx="9446850" cy="5376725"/>
          </a:xfrm>
        </p:grpSpPr>
        <p:cxnSp>
          <p:nvCxnSpPr>
            <p:cNvPr id="879" name="Google Shape;879;p30"/>
            <p:cNvCxnSpPr/>
            <p:nvPr/>
          </p:nvCxnSpPr>
          <p:spPr>
            <a:xfrm>
              <a:off x="5994150" y="-58550"/>
              <a:ext cx="3193500" cy="3455400"/>
            </a:xfrm>
            <a:prstGeom prst="straightConnector1">
              <a:avLst/>
            </a:prstGeom>
            <a:noFill/>
            <a:ln w="9525" cap="rnd" cmpd="sng">
              <a:solidFill>
                <a:schemeClr val="accent4"/>
              </a:solidFill>
              <a:prstDash val="solid"/>
              <a:round/>
              <a:headEnd type="none" w="med" len="med"/>
              <a:tailEnd type="none" w="med" len="med"/>
            </a:ln>
          </p:spPr>
        </p:cxnSp>
        <p:cxnSp>
          <p:nvCxnSpPr>
            <p:cNvPr id="880" name="Google Shape;880;p30"/>
            <p:cNvCxnSpPr/>
            <p:nvPr/>
          </p:nvCxnSpPr>
          <p:spPr>
            <a:xfrm rot="10800000" flipH="1">
              <a:off x="6075225" y="1245050"/>
              <a:ext cx="3131100" cy="361800"/>
            </a:xfrm>
            <a:prstGeom prst="straightConnector1">
              <a:avLst/>
            </a:prstGeom>
            <a:noFill/>
            <a:ln w="9525" cap="rnd" cmpd="sng">
              <a:solidFill>
                <a:schemeClr val="accent4"/>
              </a:solidFill>
              <a:prstDash val="solid"/>
              <a:round/>
              <a:headEnd type="none" w="med" len="med"/>
              <a:tailEnd type="none" w="med" len="med"/>
            </a:ln>
          </p:spPr>
        </p:cxnSp>
        <p:cxnSp>
          <p:nvCxnSpPr>
            <p:cNvPr id="881" name="Google Shape;881;p30"/>
            <p:cNvCxnSpPr/>
            <p:nvPr/>
          </p:nvCxnSpPr>
          <p:spPr>
            <a:xfrm>
              <a:off x="8102375" y="-58550"/>
              <a:ext cx="430500" cy="5270700"/>
            </a:xfrm>
            <a:prstGeom prst="straightConnector1">
              <a:avLst/>
            </a:prstGeom>
            <a:noFill/>
            <a:ln w="9525" cap="rnd" cmpd="sng">
              <a:solidFill>
                <a:schemeClr val="accent4"/>
              </a:solidFill>
              <a:prstDash val="solid"/>
              <a:round/>
              <a:headEnd type="none" w="med" len="med"/>
              <a:tailEnd type="none" w="med" len="med"/>
            </a:ln>
          </p:spPr>
        </p:cxnSp>
        <p:cxnSp>
          <p:nvCxnSpPr>
            <p:cNvPr id="882" name="Google Shape;882;p30"/>
            <p:cNvCxnSpPr/>
            <p:nvPr/>
          </p:nvCxnSpPr>
          <p:spPr>
            <a:xfrm rot="10800000" flipH="1">
              <a:off x="3711275" y="4688125"/>
              <a:ext cx="5476500" cy="505200"/>
            </a:xfrm>
            <a:prstGeom prst="straightConnector1">
              <a:avLst/>
            </a:prstGeom>
            <a:noFill/>
            <a:ln w="9525" cap="rnd" cmpd="sng">
              <a:solidFill>
                <a:schemeClr val="accent4"/>
              </a:solidFill>
              <a:prstDash val="solid"/>
              <a:round/>
              <a:headEnd type="none" w="med" len="med"/>
              <a:tailEnd type="none" w="med" len="med"/>
            </a:ln>
          </p:spPr>
        </p:cxnSp>
        <p:cxnSp>
          <p:nvCxnSpPr>
            <p:cNvPr id="883" name="Google Shape;883;p30"/>
            <p:cNvCxnSpPr/>
            <p:nvPr/>
          </p:nvCxnSpPr>
          <p:spPr>
            <a:xfrm flipH="1">
              <a:off x="1365950" y="2997775"/>
              <a:ext cx="2102100" cy="2164500"/>
            </a:xfrm>
            <a:prstGeom prst="straightConnector1">
              <a:avLst/>
            </a:prstGeom>
            <a:noFill/>
            <a:ln w="9525" cap="rnd" cmpd="sng">
              <a:solidFill>
                <a:schemeClr val="accent4"/>
              </a:solidFill>
              <a:prstDash val="solid"/>
              <a:round/>
              <a:headEnd type="none" w="med" len="med"/>
              <a:tailEnd type="none" w="med" len="med"/>
            </a:ln>
          </p:spPr>
        </p:cxnSp>
        <p:cxnSp>
          <p:nvCxnSpPr>
            <p:cNvPr id="884" name="Google Shape;884;p30"/>
            <p:cNvCxnSpPr/>
            <p:nvPr/>
          </p:nvCxnSpPr>
          <p:spPr>
            <a:xfrm>
              <a:off x="-31125" y="852125"/>
              <a:ext cx="2177100" cy="4353600"/>
            </a:xfrm>
            <a:prstGeom prst="straightConnector1">
              <a:avLst/>
            </a:prstGeom>
            <a:noFill/>
            <a:ln w="9525" cap="rnd" cmpd="sng">
              <a:solidFill>
                <a:schemeClr val="accent4"/>
              </a:solidFill>
              <a:prstDash val="solid"/>
              <a:round/>
              <a:headEnd type="none" w="med" len="med"/>
              <a:tailEnd type="none" w="med" len="med"/>
            </a:ln>
          </p:spPr>
        </p:cxnSp>
        <p:cxnSp>
          <p:nvCxnSpPr>
            <p:cNvPr id="885" name="Google Shape;885;p30"/>
            <p:cNvCxnSpPr/>
            <p:nvPr/>
          </p:nvCxnSpPr>
          <p:spPr>
            <a:xfrm>
              <a:off x="-31125" y="4020700"/>
              <a:ext cx="5725800" cy="1153800"/>
            </a:xfrm>
            <a:prstGeom prst="straightConnector1">
              <a:avLst/>
            </a:prstGeom>
            <a:noFill/>
            <a:ln w="9525" cap="rnd" cmpd="sng">
              <a:solidFill>
                <a:schemeClr val="accent4"/>
              </a:solidFill>
              <a:prstDash val="solid"/>
              <a:round/>
              <a:headEnd type="none" w="med" len="med"/>
              <a:tailEnd type="none" w="med" len="med"/>
            </a:ln>
          </p:spPr>
        </p:cxnSp>
        <p:cxnSp>
          <p:nvCxnSpPr>
            <p:cNvPr id="886" name="Google Shape;886;p30"/>
            <p:cNvCxnSpPr/>
            <p:nvPr/>
          </p:nvCxnSpPr>
          <p:spPr>
            <a:xfrm rot="10800000" flipH="1">
              <a:off x="-18650" y="-133500"/>
              <a:ext cx="1309800" cy="1952400"/>
            </a:xfrm>
            <a:prstGeom prst="straightConnector1">
              <a:avLst/>
            </a:prstGeom>
            <a:noFill/>
            <a:ln w="9525" cap="rnd" cmpd="sng">
              <a:solidFill>
                <a:schemeClr val="accent4"/>
              </a:solidFill>
              <a:prstDash val="solid"/>
              <a:round/>
              <a:headEnd type="none" w="med" len="med"/>
              <a:tailEnd type="none" w="med" len="med"/>
            </a:ln>
          </p:spPr>
        </p:cxnSp>
        <p:cxnSp>
          <p:nvCxnSpPr>
            <p:cNvPr id="887" name="Google Shape;887;p30"/>
            <p:cNvCxnSpPr/>
            <p:nvPr/>
          </p:nvCxnSpPr>
          <p:spPr>
            <a:xfrm>
              <a:off x="449150" y="-164575"/>
              <a:ext cx="1715400" cy="648600"/>
            </a:xfrm>
            <a:prstGeom prst="straightConnector1">
              <a:avLst/>
            </a:prstGeom>
            <a:noFill/>
            <a:ln w="9525" cap="rnd" cmpd="sng">
              <a:solidFill>
                <a:schemeClr val="accent4"/>
              </a:solidFill>
              <a:prstDash val="solid"/>
              <a:round/>
              <a:headEnd type="none" w="med" len="med"/>
              <a:tailEnd type="none" w="med" len="med"/>
            </a:ln>
          </p:spPr>
        </p:cxnSp>
        <p:grpSp>
          <p:nvGrpSpPr>
            <p:cNvPr id="888" name="Google Shape;888;p30"/>
            <p:cNvGrpSpPr/>
            <p:nvPr/>
          </p:nvGrpSpPr>
          <p:grpSpPr>
            <a:xfrm>
              <a:off x="7048151" y="1097950"/>
              <a:ext cx="718341" cy="718341"/>
              <a:chOff x="-83525" y="4333650"/>
              <a:chExt cx="539700" cy="539700"/>
            </a:xfrm>
          </p:grpSpPr>
          <p:sp>
            <p:nvSpPr>
              <p:cNvPr id="889" name="Google Shape;889;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0"/>
            <p:cNvGrpSpPr/>
            <p:nvPr/>
          </p:nvGrpSpPr>
          <p:grpSpPr>
            <a:xfrm>
              <a:off x="8365689" y="586472"/>
              <a:ext cx="265640" cy="265640"/>
              <a:chOff x="-83525" y="4333650"/>
              <a:chExt cx="539700" cy="539700"/>
            </a:xfrm>
          </p:grpSpPr>
          <p:sp>
            <p:nvSpPr>
              <p:cNvPr id="892" name="Google Shape;892;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0"/>
            <p:cNvGrpSpPr/>
            <p:nvPr/>
          </p:nvGrpSpPr>
          <p:grpSpPr>
            <a:xfrm>
              <a:off x="1204000" y="3827316"/>
              <a:ext cx="960558" cy="960558"/>
              <a:chOff x="-83525" y="4333650"/>
              <a:chExt cx="539700" cy="539700"/>
            </a:xfrm>
          </p:grpSpPr>
          <p:sp>
            <p:nvSpPr>
              <p:cNvPr id="895" name="Google Shape;895;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0"/>
            <p:cNvGrpSpPr/>
            <p:nvPr/>
          </p:nvGrpSpPr>
          <p:grpSpPr>
            <a:xfrm>
              <a:off x="-240525" y="945666"/>
              <a:ext cx="960558" cy="960558"/>
              <a:chOff x="-83525" y="4333650"/>
              <a:chExt cx="539700" cy="539700"/>
            </a:xfrm>
          </p:grpSpPr>
          <p:sp>
            <p:nvSpPr>
              <p:cNvPr id="898" name="Google Shape;898;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0"/>
            <p:cNvGrpSpPr/>
            <p:nvPr/>
          </p:nvGrpSpPr>
          <p:grpSpPr>
            <a:xfrm>
              <a:off x="8184801" y="2306097"/>
              <a:ext cx="265640" cy="265640"/>
              <a:chOff x="-83525" y="4333650"/>
              <a:chExt cx="539700" cy="539700"/>
            </a:xfrm>
          </p:grpSpPr>
          <p:sp>
            <p:nvSpPr>
              <p:cNvPr id="901" name="Google Shape;901;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0"/>
            <p:cNvGrpSpPr/>
            <p:nvPr/>
          </p:nvGrpSpPr>
          <p:grpSpPr>
            <a:xfrm>
              <a:off x="8283249" y="4562834"/>
              <a:ext cx="430519" cy="430519"/>
              <a:chOff x="-83525" y="4333650"/>
              <a:chExt cx="539700" cy="539700"/>
            </a:xfrm>
          </p:grpSpPr>
          <p:sp>
            <p:nvSpPr>
              <p:cNvPr id="904" name="Google Shape;904;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30"/>
            <p:cNvGrpSpPr/>
            <p:nvPr/>
          </p:nvGrpSpPr>
          <p:grpSpPr>
            <a:xfrm>
              <a:off x="8005924" y="1151534"/>
              <a:ext cx="430519" cy="430519"/>
              <a:chOff x="-83525" y="4333650"/>
              <a:chExt cx="539700" cy="539700"/>
            </a:xfrm>
          </p:grpSpPr>
          <p:sp>
            <p:nvSpPr>
              <p:cNvPr id="907" name="Google Shape;907;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0"/>
            <p:cNvGrpSpPr/>
            <p:nvPr/>
          </p:nvGrpSpPr>
          <p:grpSpPr>
            <a:xfrm>
              <a:off x="935424" y="-133491"/>
              <a:ext cx="430519" cy="430519"/>
              <a:chOff x="-83525" y="4333650"/>
              <a:chExt cx="539700" cy="539700"/>
            </a:xfrm>
          </p:grpSpPr>
          <p:sp>
            <p:nvSpPr>
              <p:cNvPr id="910" name="Google Shape;910;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30"/>
            <p:cNvGrpSpPr/>
            <p:nvPr/>
          </p:nvGrpSpPr>
          <p:grpSpPr>
            <a:xfrm>
              <a:off x="2192026" y="3249297"/>
              <a:ext cx="265640" cy="265640"/>
              <a:chOff x="-83525" y="4333650"/>
              <a:chExt cx="539700" cy="539700"/>
            </a:xfrm>
          </p:grpSpPr>
          <p:sp>
            <p:nvSpPr>
              <p:cNvPr id="913" name="Google Shape;913;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30"/>
            <p:cNvGrpSpPr/>
            <p:nvPr/>
          </p:nvGrpSpPr>
          <p:grpSpPr>
            <a:xfrm>
              <a:off x="1742915" y="4515985"/>
              <a:ext cx="265640" cy="265640"/>
              <a:chOff x="-83525" y="4333650"/>
              <a:chExt cx="539700" cy="539700"/>
            </a:xfrm>
          </p:grpSpPr>
          <p:sp>
            <p:nvSpPr>
              <p:cNvPr id="916" name="Google Shape;916;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30"/>
            <p:cNvGrpSpPr/>
            <p:nvPr/>
          </p:nvGrpSpPr>
          <p:grpSpPr>
            <a:xfrm>
              <a:off x="598599" y="3434284"/>
              <a:ext cx="430519" cy="430519"/>
              <a:chOff x="-83525" y="4333650"/>
              <a:chExt cx="539700" cy="539700"/>
            </a:xfrm>
          </p:grpSpPr>
          <p:sp>
            <p:nvSpPr>
              <p:cNvPr id="919" name="Google Shape;919;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0"/>
            <p:cNvGrpSpPr/>
            <p:nvPr/>
          </p:nvGrpSpPr>
          <p:grpSpPr>
            <a:xfrm>
              <a:off x="270876" y="4297172"/>
              <a:ext cx="265640" cy="265640"/>
              <a:chOff x="-83525" y="4333650"/>
              <a:chExt cx="539700" cy="539700"/>
            </a:xfrm>
          </p:grpSpPr>
          <p:sp>
            <p:nvSpPr>
              <p:cNvPr id="922" name="Google Shape;922;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0"/>
            <p:cNvGrpSpPr/>
            <p:nvPr/>
          </p:nvGrpSpPr>
          <p:grpSpPr>
            <a:xfrm>
              <a:off x="6848449" y="9"/>
              <a:ext cx="430519" cy="430519"/>
              <a:chOff x="-83525" y="4333650"/>
              <a:chExt cx="539700" cy="539700"/>
            </a:xfrm>
          </p:grpSpPr>
          <p:sp>
            <p:nvSpPr>
              <p:cNvPr id="925" name="Google Shape;925;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30"/>
            <p:cNvGrpSpPr/>
            <p:nvPr/>
          </p:nvGrpSpPr>
          <p:grpSpPr>
            <a:xfrm>
              <a:off x="5858264" y="885872"/>
              <a:ext cx="265640" cy="265640"/>
              <a:chOff x="-83525" y="4333650"/>
              <a:chExt cx="539700" cy="539700"/>
            </a:xfrm>
          </p:grpSpPr>
          <p:sp>
            <p:nvSpPr>
              <p:cNvPr id="928" name="Google Shape;928;p3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0" name="Google Shape;930;p30"/>
          <p:cNvSpPr txBox="1">
            <a:spLocks noGrp="1"/>
          </p:cNvSpPr>
          <p:nvPr>
            <p:ph type="title" hasCustomPrompt="1"/>
          </p:nvPr>
        </p:nvSpPr>
        <p:spPr>
          <a:xfrm rot="-255">
            <a:off x="1287612" y="540150"/>
            <a:ext cx="4049700" cy="1428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31" name="Google Shape;931;p30"/>
          <p:cNvSpPr txBox="1">
            <a:spLocks noGrp="1"/>
          </p:cNvSpPr>
          <p:nvPr>
            <p:ph type="subTitle" idx="1"/>
          </p:nvPr>
        </p:nvSpPr>
        <p:spPr>
          <a:xfrm>
            <a:off x="1287638" y="1816288"/>
            <a:ext cx="4049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2" name="Google Shape;932;p30"/>
          <p:cNvSpPr txBox="1">
            <a:spLocks noGrp="1"/>
          </p:cNvSpPr>
          <p:nvPr>
            <p:ph type="title" idx="2" hasCustomPrompt="1"/>
          </p:nvPr>
        </p:nvSpPr>
        <p:spPr>
          <a:xfrm>
            <a:off x="3806688" y="2844700"/>
            <a:ext cx="4049700" cy="142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8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33" name="Google Shape;933;p30"/>
          <p:cNvSpPr txBox="1">
            <a:spLocks noGrp="1"/>
          </p:cNvSpPr>
          <p:nvPr>
            <p:ph type="subTitle" idx="3"/>
          </p:nvPr>
        </p:nvSpPr>
        <p:spPr>
          <a:xfrm>
            <a:off x="3806663" y="4158288"/>
            <a:ext cx="4049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
    <p:spTree>
      <p:nvGrpSpPr>
        <p:cNvPr id="1" name="Shape 934"/>
        <p:cNvGrpSpPr/>
        <p:nvPr/>
      </p:nvGrpSpPr>
      <p:grpSpPr>
        <a:xfrm>
          <a:off x="0" y="0"/>
          <a:ext cx="0" cy="0"/>
          <a:chOff x="0" y="0"/>
          <a:chExt cx="0" cy="0"/>
        </a:xfrm>
      </p:grpSpPr>
      <p:grpSp>
        <p:nvGrpSpPr>
          <p:cNvPr id="935" name="Google Shape;935;p31"/>
          <p:cNvGrpSpPr/>
          <p:nvPr/>
        </p:nvGrpSpPr>
        <p:grpSpPr>
          <a:xfrm>
            <a:off x="0" y="0"/>
            <a:ext cx="9144000" cy="5143500"/>
            <a:chOff x="0" y="0"/>
            <a:chExt cx="9144000" cy="5143500"/>
          </a:xfrm>
        </p:grpSpPr>
        <p:sp>
          <p:nvSpPr>
            <p:cNvPr id="936" name="Google Shape;936;p3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1"/>
          <p:cNvGrpSpPr/>
          <p:nvPr/>
        </p:nvGrpSpPr>
        <p:grpSpPr>
          <a:xfrm>
            <a:off x="-57340" y="-86000"/>
            <a:ext cx="9209740" cy="5293875"/>
            <a:chOff x="-57340" y="-86000"/>
            <a:chExt cx="9209740" cy="5293875"/>
          </a:xfrm>
        </p:grpSpPr>
        <p:cxnSp>
          <p:nvCxnSpPr>
            <p:cNvPr id="939" name="Google Shape;939;p31"/>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940" name="Google Shape;940;p31"/>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941" name="Google Shape;941;p31"/>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942" name="Google Shape;942;p31"/>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943" name="Google Shape;943;p31"/>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944" name="Google Shape;944;p31"/>
            <p:cNvGrpSpPr/>
            <p:nvPr/>
          </p:nvGrpSpPr>
          <p:grpSpPr>
            <a:xfrm>
              <a:off x="525404" y="45408"/>
              <a:ext cx="389178" cy="389178"/>
              <a:chOff x="-83525" y="4333650"/>
              <a:chExt cx="539700" cy="539700"/>
            </a:xfrm>
          </p:grpSpPr>
          <p:sp>
            <p:nvSpPr>
              <p:cNvPr id="945" name="Google Shape;945;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31"/>
            <p:cNvGrpSpPr/>
            <p:nvPr/>
          </p:nvGrpSpPr>
          <p:grpSpPr>
            <a:xfrm>
              <a:off x="7894902" y="126998"/>
              <a:ext cx="482600" cy="482600"/>
              <a:chOff x="-83525" y="4333650"/>
              <a:chExt cx="539700" cy="539700"/>
            </a:xfrm>
          </p:grpSpPr>
          <p:sp>
            <p:nvSpPr>
              <p:cNvPr id="948" name="Google Shape;948;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1"/>
            <p:cNvGrpSpPr/>
            <p:nvPr/>
          </p:nvGrpSpPr>
          <p:grpSpPr>
            <a:xfrm>
              <a:off x="8668547" y="2101235"/>
              <a:ext cx="344976" cy="344976"/>
              <a:chOff x="-83525" y="4333650"/>
              <a:chExt cx="539700" cy="539700"/>
            </a:xfrm>
          </p:grpSpPr>
          <p:sp>
            <p:nvSpPr>
              <p:cNvPr id="951" name="Google Shape;951;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31"/>
            <p:cNvGrpSpPr/>
            <p:nvPr/>
          </p:nvGrpSpPr>
          <p:grpSpPr>
            <a:xfrm>
              <a:off x="758689" y="4234211"/>
              <a:ext cx="482600" cy="482600"/>
              <a:chOff x="-83525" y="4333650"/>
              <a:chExt cx="539700" cy="539700"/>
            </a:xfrm>
          </p:grpSpPr>
          <p:sp>
            <p:nvSpPr>
              <p:cNvPr id="954" name="Google Shape;954;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31"/>
            <p:cNvGrpSpPr/>
            <p:nvPr/>
          </p:nvGrpSpPr>
          <p:grpSpPr>
            <a:xfrm>
              <a:off x="-57340" y="1926598"/>
              <a:ext cx="344976" cy="344976"/>
              <a:chOff x="-83525" y="4333650"/>
              <a:chExt cx="539700" cy="539700"/>
            </a:xfrm>
          </p:grpSpPr>
          <p:sp>
            <p:nvSpPr>
              <p:cNvPr id="957" name="Google Shape;957;p3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9" name="Google Shape;959;p31"/>
          <p:cNvSpPr txBox="1">
            <a:spLocks noGrp="1"/>
          </p:cNvSpPr>
          <p:nvPr>
            <p:ph type="subTitle" idx="1"/>
          </p:nvPr>
        </p:nvSpPr>
        <p:spPr>
          <a:xfrm>
            <a:off x="720000" y="2996988"/>
            <a:ext cx="22395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0" name="Google Shape;960;p31"/>
          <p:cNvSpPr txBox="1">
            <a:spLocks noGrp="1"/>
          </p:cNvSpPr>
          <p:nvPr>
            <p:ph type="subTitle" idx="2"/>
          </p:nvPr>
        </p:nvSpPr>
        <p:spPr>
          <a:xfrm>
            <a:off x="6212450" y="2996988"/>
            <a:ext cx="22395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1" name="Google Shape;961;p31"/>
          <p:cNvSpPr txBox="1">
            <a:spLocks noGrp="1"/>
          </p:cNvSpPr>
          <p:nvPr>
            <p:ph type="title" hasCustomPrompt="1"/>
          </p:nvPr>
        </p:nvSpPr>
        <p:spPr>
          <a:xfrm>
            <a:off x="720000" y="2031948"/>
            <a:ext cx="2239500" cy="1113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6200">
                <a:solidFill>
                  <a:schemeClr val="accent4"/>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62" name="Google Shape;962;p31"/>
          <p:cNvSpPr txBox="1">
            <a:spLocks noGrp="1"/>
          </p:cNvSpPr>
          <p:nvPr>
            <p:ph type="title" idx="3" hasCustomPrompt="1"/>
          </p:nvPr>
        </p:nvSpPr>
        <p:spPr>
          <a:xfrm>
            <a:off x="6212450" y="2031948"/>
            <a:ext cx="2239500" cy="1113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63" name="Google Shape;963;p31"/>
          <p:cNvSpPr txBox="1">
            <a:spLocks noGrp="1"/>
          </p:cNvSpPr>
          <p:nvPr>
            <p:ph type="title" idx="4"/>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5"/>
          <p:cNvGrpSpPr/>
          <p:nvPr/>
        </p:nvGrpSpPr>
        <p:grpSpPr>
          <a:xfrm>
            <a:off x="-12825" y="-92425"/>
            <a:ext cx="9277475" cy="5339875"/>
            <a:chOff x="-12825" y="-92425"/>
            <a:chExt cx="9277475" cy="5339875"/>
          </a:xfrm>
        </p:grpSpPr>
        <p:cxnSp>
          <p:nvCxnSpPr>
            <p:cNvPr id="108" name="Google Shape;108;p5"/>
            <p:cNvCxnSpPr/>
            <p:nvPr/>
          </p:nvCxnSpPr>
          <p:spPr>
            <a:xfrm>
              <a:off x="7595400" y="-15300"/>
              <a:ext cx="1566600" cy="3649800"/>
            </a:xfrm>
            <a:prstGeom prst="straightConnector1">
              <a:avLst/>
            </a:prstGeom>
            <a:noFill/>
            <a:ln w="9525" cap="rnd" cmpd="sng">
              <a:solidFill>
                <a:schemeClr val="accent4"/>
              </a:solidFill>
              <a:prstDash val="solid"/>
              <a:round/>
              <a:headEnd type="none" w="med" len="med"/>
              <a:tailEnd type="none" w="med" len="med"/>
            </a:ln>
          </p:spPr>
        </p:cxnSp>
        <p:cxnSp>
          <p:nvCxnSpPr>
            <p:cNvPr id="109" name="Google Shape;109;p5"/>
            <p:cNvCxnSpPr/>
            <p:nvPr/>
          </p:nvCxnSpPr>
          <p:spPr>
            <a:xfrm flipH="1">
              <a:off x="8397150" y="-53850"/>
              <a:ext cx="334200" cy="5301300"/>
            </a:xfrm>
            <a:prstGeom prst="straightConnector1">
              <a:avLst/>
            </a:prstGeom>
            <a:noFill/>
            <a:ln w="9525" cap="rnd" cmpd="sng">
              <a:solidFill>
                <a:schemeClr val="accent4"/>
              </a:solidFill>
              <a:prstDash val="solid"/>
              <a:round/>
              <a:headEnd type="none" w="med" len="med"/>
              <a:tailEnd type="none" w="med" len="med"/>
            </a:ln>
          </p:spPr>
        </p:cxnSp>
        <p:cxnSp>
          <p:nvCxnSpPr>
            <p:cNvPr id="110" name="Google Shape;110;p5"/>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111" name="Google Shape;111;p5"/>
            <p:cNvCxnSpPr/>
            <p:nvPr/>
          </p:nvCxnSpPr>
          <p:spPr>
            <a:xfrm>
              <a:off x="-12825" y="3075525"/>
              <a:ext cx="2949600" cy="2127000"/>
            </a:xfrm>
            <a:prstGeom prst="straightConnector1">
              <a:avLst/>
            </a:prstGeom>
            <a:noFill/>
            <a:ln w="9525" cap="rnd" cmpd="sng">
              <a:solidFill>
                <a:schemeClr val="accent4"/>
              </a:solidFill>
              <a:prstDash val="solid"/>
              <a:round/>
              <a:headEnd type="none" w="med" len="med"/>
              <a:tailEnd type="none" w="med" len="med"/>
            </a:ln>
          </p:spPr>
        </p:cxnSp>
        <p:cxnSp>
          <p:nvCxnSpPr>
            <p:cNvPr id="112" name="Google Shape;112;p5"/>
            <p:cNvCxnSpPr/>
            <p:nvPr/>
          </p:nvCxnSpPr>
          <p:spPr>
            <a:xfrm rot="10800000" flipH="1">
              <a:off x="147875" y="3962200"/>
              <a:ext cx="2750400" cy="1266000"/>
            </a:xfrm>
            <a:prstGeom prst="straightConnector1">
              <a:avLst/>
            </a:prstGeom>
            <a:noFill/>
            <a:ln w="9525" cap="rnd" cmpd="sng">
              <a:solidFill>
                <a:schemeClr val="accent4"/>
              </a:solidFill>
              <a:prstDash val="solid"/>
              <a:round/>
              <a:headEnd type="none" w="med" len="med"/>
              <a:tailEnd type="none" w="med" len="med"/>
            </a:ln>
          </p:spPr>
        </p:cxnSp>
        <p:cxnSp>
          <p:nvCxnSpPr>
            <p:cNvPr id="113" name="Google Shape;113;p5"/>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114" name="Google Shape;114;p5"/>
            <p:cNvGrpSpPr/>
            <p:nvPr/>
          </p:nvGrpSpPr>
          <p:grpSpPr>
            <a:xfrm>
              <a:off x="8224354" y="1932425"/>
              <a:ext cx="718341" cy="718341"/>
              <a:chOff x="-83525" y="4333650"/>
              <a:chExt cx="539700" cy="539700"/>
            </a:xfrm>
          </p:grpSpPr>
          <p:sp>
            <p:nvSpPr>
              <p:cNvPr id="115" name="Google Shape;115;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8197378" y="4416357"/>
              <a:ext cx="533979" cy="533979"/>
              <a:chOff x="-83525" y="4333650"/>
              <a:chExt cx="539700" cy="539700"/>
            </a:xfrm>
          </p:grpSpPr>
          <p:sp>
            <p:nvSpPr>
              <p:cNvPr id="118" name="Google Shape;118;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5"/>
            <p:cNvGrpSpPr/>
            <p:nvPr/>
          </p:nvGrpSpPr>
          <p:grpSpPr>
            <a:xfrm>
              <a:off x="1483629" y="4040125"/>
              <a:ext cx="718341" cy="718341"/>
              <a:chOff x="-83525" y="4333650"/>
              <a:chExt cx="539700" cy="539700"/>
            </a:xfrm>
          </p:grpSpPr>
          <p:sp>
            <p:nvSpPr>
              <p:cNvPr id="121" name="Google Shape;121;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12648" y="3015155"/>
              <a:ext cx="334182" cy="334182"/>
              <a:chOff x="-83525" y="4333650"/>
              <a:chExt cx="539700" cy="539700"/>
            </a:xfrm>
          </p:grpSpPr>
          <p:sp>
            <p:nvSpPr>
              <p:cNvPr id="124" name="Google Shape;124;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705394" y="372755"/>
              <a:ext cx="334182" cy="334182"/>
              <a:chOff x="-83525" y="4333650"/>
              <a:chExt cx="539700" cy="539700"/>
            </a:xfrm>
          </p:grpSpPr>
          <p:sp>
            <p:nvSpPr>
              <p:cNvPr id="127" name="Google Shape;127;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 name="Google Shape;129;p5"/>
          <p:cNvSpPr txBox="1">
            <a:spLocks noGrp="1"/>
          </p:cNvSpPr>
          <p:nvPr>
            <p:ph type="subTitle" idx="1"/>
          </p:nvPr>
        </p:nvSpPr>
        <p:spPr>
          <a:xfrm>
            <a:off x="720000" y="1692750"/>
            <a:ext cx="2907600" cy="477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000"/>
              <a:buFont typeface="Jua"/>
              <a:buNone/>
              <a:defRPr sz="2000" b="1">
                <a:latin typeface="Oxanium"/>
                <a:ea typeface="Oxanium"/>
                <a:cs typeface="Oxanium"/>
                <a:sym typeface="Oxanium"/>
              </a:defRPr>
            </a:lvl1pPr>
            <a:lvl2pPr lvl="1" algn="ctr">
              <a:lnSpc>
                <a:spcPct val="100000"/>
              </a:lnSpc>
              <a:spcBef>
                <a:spcPts val="1600"/>
              </a:spcBef>
              <a:spcAft>
                <a:spcPts val="0"/>
              </a:spcAft>
              <a:buSzPts val="2000"/>
              <a:buFont typeface="Jua"/>
              <a:buNone/>
              <a:defRPr sz="2000" b="1">
                <a:latin typeface="Jua"/>
                <a:ea typeface="Jua"/>
                <a:cs typeface="Jua"/>
                <a:sym typeface="Jua"/>
              </a:defRPr>
            </a:lvl2pPr>
            <a:lvl3pPr lvl="2" algn="ctr">
              <a:lnSpc>
                <a:spcPct val="100000"/>
              </a:lnSpc>
              <a:spcBef>
                <a:spcPts val="1600"/>
              </a:spcBef>
              <a:spcAft>
                <a:spcPts val="0"/>
              </a:spcAft>
              <a:buSzPts val="2000"/>
              <a:buFont typeface="Jua"/>
              <a:buNone/>
              <a:defRPr sz="2000" b="1">
                <a:latin typeface="Jua"/>
                <a:ea typeface="Jua"/>
                <a:cs typeface="Jua"/>
                <a:sym typeface="Jua"/>
              </a:defRPr>
            </a:lvl3pPr>
            <a:lvl4pPr lvl="3" algn="ctr">
              <a:lnSpc>
                <a:spcPct val="100000"/>
              </a:lnSpc>
              <a:spcBef>
                <a:spcPts val="1600"/>
              </a:spcBef>
              <a:spcAft>
                <a:spcPts val="0"/>
              </a:spcAft>
              <a:buSzPts val="2000"/>
              <a:buFont typeface="Jua"/>
              <a:buNone/>
              <a:defRPr sz="2000" b="1">
                <a:latin typeface="Jua"/>
                <a:ea typeface="Jua"/>
                <a:cs typeface="Jua"/>
                <a:sym typeface="Jua"/>
              </a:defRPr>
            </a:lvl4pPr>
            <a:lvl5pPr lvl="4" algn="ctr">
              <a:lnSpc>
                <a:spcPct val="100000"/>
              </a:lnSpc>
              <a:spcBef>
                <a:spcPts val="1600"/>
              </a:spcBef>
              <a:spcAft>
                <a:spcPts val="0"/>
              </a:spcAft>
              <a:buSzPts val="2000"/>
              <a:buFont typeface="Jua"/>
              <a:buNone/>
              <a:defRPr sz="2000" b="1">
                <a:latin typeface="Jua"/>
                <a:ea typeface="Jua"/>
                <a:cs typeface="Jua"/>
                <a:sym typeface="Jua"/>
              </a:defRPr>
            </a:lvl5pPr>
            <a:lvl6pPr lvl="5" algn="ctr">
              <a:lnSpc>
                <a:spcPct val="100000"/>
              </a:lnSpc>
              <a:spcBef>
                <a:spcPts val="1600"/>
              </a:spcBef>
              <a:spcAft>
                <a:spcPts val="0"/>
              </a:spcAft>
              <a:buSzPts val="2000"/>
              <a:buFont typeface="Jua"/>
              <a:buNone/>
              <a:defRPr sz="2000" b="1">
                <a:latin typeface="Jua"/>
                <a:ea typeface="Jua"/>
                <a:cs typeface="Jua"/>
                <a:sym typeface="Jua"/>
              </a:defRPr>
            </a:lvl6pPr>
            <a:lvl7pPr lvl="6" algn="ctr">
              <a:lnSpc>
                <a:spcPct val="100000"/>
              </a:lnSpc>
              <a:spcBef>
                <a:spcPts val="1600"/>
              </a:spcBef>
              <a:spcAft>
                <a:spcPts val="0"/>
              </a:spcAft>
              <a:buSzPts val="2000"/>
              <a:buFont typeface="Jua"/>
              <a:buNone/>
              <a:defRPr sz="2000" b="1">
                <a:latin typeface="Jua"/>
                <a:ea typeface="Jua"/>
                <a:cs typeface="Jua"/>
                <a:sym typeface="Jua"/>
              </a:defRPr>
            </a:lvl7pPr>
            <a:lvl8pPr lvl="7" algn="ctr">
              <a:lnSpc>
                <a:spcPct val="100000"/>
              </a:lnSpc>
              <a:spcBef>
                <a:spcPts val="1600"/>
              </a:spcBef>
              <a:spcAft>
                <a:spcPts val="0"/>
              </a:spcAft>
              <a:buSzPts val="2000"/>
              <a:buFont typeface="Jua"/>
              <a:buNone/>
              <a:defRPr sz="2000" b="1">
                <a:latin typeface="Jua"/>
                <a:ea typeface="Jua"/>
                <a:cs typeface="Jua"/>
                <a:sym typeface="Jua"/>
              </a:defRPr>
            </a:lvl8pPr>
            <a:lvl9pPr lvl="8" algn="ctr">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0" name="Google Shape;130;p5"/>
          <p:cNvSpPr txBox="1">
            <a:spLocks noGrp="1"/>
          </p:cNvSpPr>
          <p:nvPr>
            <p:ph type="subTitle" idx="2"/>
          </p:nvPr>
        </p:nvSpPr>
        <p:spPr>
          <a:xfrm>
            <a:off x="5516400" y="3158775"/>
            <a:ext cx="2907600" cy="47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Jua"/>
              <a:buNone/>
              <a:defRPr sz="2000" b="1">
                <a:latin typeface="Oxanium"/>
                <a:ea typeface="Oxanium"/>
                <a:cs typeface="Oxanium"/>
                <a:sym typeface="Oxanium"/>
              </a:defRPr>
            </a:lvl1pPr>
            <a:lvl2pPr lvl="1" algn="ctr" rtl="0">
              <a:lnSpc>
                <a:spcPct val="100000"/>
              </a:lnSpc>
              <a:spcBef>
                <a:spcPts val="1600"/>
              </a:spcBef>
              <a:spcAft>
                <a:spcPts val="0"/>
              </a:spcAft>
              <a:buSzPts val="2000"/>
              <a:buFont typeface="Jua"/>
              <a:buNone/>
              <a:defRPr sz="2000" b="1">
                <a:latin typeface="Jua"/>
                <a:ea typeface="Jua"/>
                <a:cs typeface="Jua"/>
                <a:sym typeface="Jua"/>
              </a:defRPr>
            </a:lvl2pPr>
            <a:lvl3pPr lvl="2" algn="ctr" rtl="0">
              <a:lnSpc>
                <a:spcPct val="100000"/>
              </a:lnSpc>
              <a:spcBef>
                <a:spcPts val="1600"/>
              </a:spcBef>
              <a:spcAft>
                <a:spcPts val="0"/>
              </a:spcAft>
              <a:buSzPts val="2000"/>
              <a:buFont typeface="Jua"/>
              <a:buNone/>
              <a:defRPr sz="2000" b="1">
                <a:latin typeface="Jua"/>
                <a:ea typeface="Jua"/>
                <a:cs typeface="Jua"/>
                <a:sym typeface="Jua"/>
              </a:defRPr>
            </a:lvl3pPr>
            <a:lvl4pPr lvl="3" algn="ctr" rtl="0">
              <a:lnSpc>
                <a:spcPct val="100000"/>
              </a:lnSpc>
              <a:spcBef>
                <a:spcPts val="1600"/>
              </a:spcBef>
              <a:spcAft>
                <a:spcPts val="0"/>
              </a:spcAft>
              <a:buSzPts val="2000"/>
              <a:buFont typeface="Jua"/>
              <a:buNone/>
              <a:defRPr sz="2000" b="1">
                <a:latin typeface="Jua"/>
                <a:ea typeface="Jua"/>
                <a:cs typeface="Jua"/>
                <a:sym typeface="Jua"/>
              </a:defRPr>
            </a:lvl4pPr>
            <a:lvl5pPr lvl="4" algn="ctr" rtl="0">
              <a:lnSpc>
                <a:spcPct val="100000"/>
              </a:lnSpc>
              <a:spcBef>
                <a:spcPts val="1600"/>
              </a:spcBef>
              <a:spcAft>
                <a:spcPts val="0"/>
              </a:spcAft>
              <a:buSzPts val="2000"/>
              <a:buFont typeface="Jua"/>
              <a:buNone/>
              <a:defRPr sz="2000" b="1">
                <a:latin typeface="Jua"/>
                <a:ea typeface="Jua"/>
                <a:cs typeface="Jua"/>
                <a:sym typeface="Jua"/>
              </a:defRPr>
            </a:lvl5pPr>
            <a:lvl6pPr lvl="5" algn="ctr" rtl="0">
              <a:lnSpc>
                <a:spcPct val="100000"/>
              </a:lnSpc>
              <a:spcBef>
                <a:spcPts val="1600"/>
              </a:spcBef>
              <a:spcAft>
                <a:spcPts val="0"/>
              </a:spcAft>
              <a:buSzPts val="2000"/>
              <a:buFont typeface="Jua"/>
              <a:buNone/>
              <a:defRPr sz="2000" b="1">
                <a:latin typeface="Jua"/>
                <a:ea typeface="Jua"/>
                <a:cs typeface="Jua"/>
                <a:sym typeface="Jua"/>
              </a:defRPr>
            </a:lvl6pPr>
            <a:lvl7pPr lvl="6" algn="ctr" rtl="0">
              <a:lnSpc>
                <a:spcPct val="100000"/>
              </a:lnSpc>
              <a:spcBef>
                <a:spcPts val="1600"/>
              </a:spcBef>
              <a:spcAft>
                <a:spcPts val="0"/>
              </a:spcAft>
              <a:buSzPts val="2000"/>
              <a:buFont typeface="Jua"/>
              <a:buNone/>
              <a:defRPr sz="2000" b="1">
                <a:latin typeface="Jua"/>
                <a:ea typeface="Jua"/>
                <a:cs typeface="Jua"/>
                <a:sym typeface="Jua"/>
              </a:defRPr>
            </a:lvl7pPr>
            <a:lvl8pPr lvl="7" algn="ctr" rtl="0">
              <a:lnSpc>
                <a:spcPct val="100000"/>
              </a:lnSpc>
              <a:spcBef>
                <a:spcPts val="1600"/>
              </a:spcBef>
              <a:spcAft>
                <a:spcPts val="0"/>
              </a:spcAft>
              <a:buSzPts val="2000"/>
              <a:buFont typeface="Jua"/>
              <a:buNone/>
              <a:defRPr sz="2000" b="1">
                <a:latin typeface="Jua"/>
                <a:ea typeface="Jua"/>
                <a:cs typeface="Jua"/>
                <a:sym typeface="Jua"/>
              </a:defRPr>
            </a:lvl8pPr>
            <a:lvl9pPr lvl="8" algn="ctr" rtl="0">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1" name="Google Shape;131;p5"/>
          <p:cNvSpPr txBox="1">
            <a:spLocks noGrp="1"/>
          </p:cNvSpPr>
          <p:nvPr>
            <p:ph type="subTitle" idx="3"/>
          </p:nvPr>
        </p:nvSpPr>
        <p:spPr>
          <a:xfrm>
            <a:off x="720000" y="2073850"/>
            <a:ext cx="2907600" cy="81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5"/>
          <p:cNvSpPr txBox="1">
            <a:spLocks noGrp="1"/>
          </p:cNvSpPr>
          <p:nvPr>
            <p:ph type="subTitle" idx="4"/>
          </p:nvPr>
        </p:nvSpPr>
        <p:spPr>
          <a:xfrm>
            <a:off x="5516400" y="3539875"/>
            <a:ext cx="2907600" cy="8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64"/>
        <p:cNvGrpSpPr/>
        <p:nvPr/>
      </p:nvGrpSpPr>
      <p:grpSpPr>
        <a:xfrm>
          <a:off x="0" y="0"/>
          <a:ext cx="0" cy="0"/>
          <a:chOff x="0" y="0"/>
          <a:chExt cx="0" cy="0"/>
        </a:xfrm>
      </p:grpSpPr>
      <p:grpSp>
        <p:nvGrpSpPr>
          <p:cNvPr id="965" name="Google Shape;965;p32"/>
          <p:cNvGrpSpPr/>
          <p:nvPr/>
        </p:nvGrpSpPr>
        <p:grpSpPr>
          <a:xfrm>
            <a:off x="0" y="0"/>
            <a:ext cx="9144000" cy="5143500"/>
            <a:chOff x="0" y="0"/>
            <a:chExt cx="9144000" cy="5143500"/>
          </a:xfrm>
        </p:grpSpPr>
        <p:sp>
          <p:nvSpPr>
            <p:cNvPr id="966" name="Google Shape;966;p3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32"/>
          <p:cNvSpPr txBox="1"/>
          <p:nvPr/>
        </p:nvSpPr>
        <p:spPr>
          <a:xfrm>
            <a:off x="3925025" y="3203013"/>
            <a:ext cx="32166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4"/>
                </a:solidFill>
                <a:latin typeface="Overpass"/>
                <a:ea typeface="Overpass"/>
                <a:cs typeface="Overpass"/>
                <a:sym typeface="Overpass"/>
              </a:rPr>
              <a:t>CREDITS:</a:t>
            </a:r>
            <a:r>
              <a:rPr lang="en" sz="1100">
                <a:solidFill>
                  <a:schemeClr val="accent4"/>
                </a:solidFill>
                <a:latin typeface="Overpass"/>
                <a:ea typeface="Overpass"/>
                <a:cs typeface="Overpass"/>
                <a:sym typeface="Overpass"/>
              </a:rPr>
              <a:t> </a:t>
            </a:r>
            <a:r>
              <a:rPr lang="en" sz="1100">
                <a:solidFill>
                  <a:schemeClr val="lt1"/>
                </a:solidFill>
                <a:latin typeface="Overpass"/>
                <a:ea typeface="Overpass"/>
                <a:cs typeface="Overpass"/>
                <a:sym typeface="Overpass"/>
              </a:rPr>
              <a:t>This presentation template was created by </a:t>
            </a:r>
            <a:r>
              <a:rPr lang="en" sz="1100" b="1">
                <a:solidFill>
                  <a:schemeClr val="accent4"/>
                </a:solidFill>
                <a:uFill>
                  <a:noFill/>
                </a:uFill>
                <a:latin typeface="Overpass"/>
                <a:ea typeface="Overpass"/>
                <a:cs typeface="Overpass"/>
                <a:sym typeface="Overpass"/>
                <a:hlinkClick r:id="rId2">
                  <a:extLst>
                    <a:ext uri="{A12FA001-AC4F-418D-AE19-62706E023703}">
                      <ahyp:hlinkClr xmlns:ahyp="http://schemas.microsoft.com/office/drawing/2018/hyperlinkcolor" val="tx"/>
                    </a:ext>
                  </a:extLst>
                </a:hlinkClick>
              </a:rPr>
              <a:t>Slidesgo</a:t>
            </a:r>
            <a:r>
              <a:rPr lang="en" sz="1100" b="1">
                <a:solidFill>
                  <a:schemeClr val="accent4"/>
                </a:solidFill>
                <a:latin typeface="Overpass"/>
                <a:ea typeface="Overpass"/>
                <a:cs typeface="Overpass"/>
                <a:sym typeface="Overpass"/>
              </a:rPr>
              <a:t>,</a:t>
            </a:r>
            <a:r>
              <a:rPr lang="en" sz="1100">
                <a:solidFill>
                  <a:schemeClr val="lt1"/>
                </a:solidFill>
                <a:latin typeface="Overpass"/>
                <a:ea typeface="Overpass"/>
                <a:cs typeface="Overpass"/>
                <a:sym typeface="Overpass"/>
              </a:rPr>
              <a:t> including icons by </a:t>
            </a:r>
            <a:r>
              <a:rPr lang="en" sz="1100" b="1">
                <a:solidFill>
                  <a:schemeClr val="accent4"/>
                </a:solidFill>
                <a:uFill>
                  <a:noFill/>
                </a:uFill>
                <a:latin typeface="Overpass"/>
                <a:ea typeface="Overpass"/>
                <a:cs typeface="Overpass"/>
                <a:sym typeface="Overpass"/>
                <a:hlinkClick r:id="rId3">
                  <a:extLst>
                    <a:ext uri="{A12FA001-AC4F-418D-AE19-62706E023703}">
                      <ahyp:hlinkClr xmlns:ahyp="http://schemas.microsoft.com/office/drawing/2018/hyperlinkcolor" val="tx"/>
                    </a:ext>
                  </a:extLst>
                </a:hlinkClick>
              </a:rPr>
              <a:t>Flaticon</a:t>
            </a:r>
            <a:r>
              <a:rPr lang="en" sz="1100" b="1">
                <a:solidFill>
                  <a:schemeClr val="accent4"/>
                </a:solidFill>
                <a:latin typeface="Overpass"/>
                <a:ea typeface="Overpass"/>
                <a:cs typeface="Overpass"/>
                <a:sym typeface="Overpass"/>
              </a:rPr>
              <a:t>,</a:t>
            </a:r>
            <a:r>
              <a:rPr lang="en" sz="1100">
                <a:solidFill>
                  <a:schemeClr val="lt1"/>
                </a:solidFill>
                <a:latin typeface="Overpass"/>
                <a:ea typeface="Overpass"/>
                <a:cs typeface="Overpass"/>
                <a:sym typeface="Overpass"/>
              </a:rPr>
              <a:t> and infographics &amp; images by </a:t>
            </a:r>
            <a:r>
              <a:rPr lang="en" sz="1100" b="1">
                <a:solidFill>
                  <a:schemeClr val="accent4"/>
                </a:solidFill>
                <a:uFill>
                  <a:noFill/>
                </a:uFill>
                <a:latin typeface="Overpass"/>
                <a:ea typeface="Overpass"/>
                <a:cs typeface="Overpass"/>
                <a:sym typeface="Overpass"/>
                <a:hlinkClick r:id="rId4">
                  <a:extLst>
                    <a:ext uri="{A12FA001-AC4F-418D-AE19-62706E023703}">
                      <ahyp:hlinkClr xmlns:ahyp="http://schemas.microsoft.com/office/drawing/2018/hyperlinkcolor" val="tx"/>
                    </a:ext>
                  </a:extLst>
                </a:hlinkClick>
              </a:rPr>
              <a:t>Freepik</a:t>
            </a:r>
            <a:endParaRPr sz="1100" b="1">
              <a:solidFill>
                <a:schemeClr val="accent4"/>
              </a:solidFill>
              <a:latin typeface="Overpass"/>
              <a:ea typeface="Overpass"/>
              <a:cs typeface="Overpass"/>
              <a:sym typeface="Overpass"/>
            </a:endParaRPr>
          </a:p>
        </p:txBody>
      </p:sp>
      <p:grpSp>
        <p:nvGrpSpPr>
          <p:cNvPr id="969" name="Google Shape;969;p32"/>
          <p:cNvGrpSpPr/>
          <p:nvPr/>
        </p:nvGrpSpPr>
        <p:grpSpPr>
          <a:xfrm>
            <a:off x="-198425" y="-124600"/>
            <a:ext cx="9393725" cy="5424592"/>
            <a:chOff x="-198425" y="-124600"/>
            <a:chExt cx="9393725" cy="5424592"/>
          </a:xfrm>
        </p:grpSpPr>
        <p:cxnSp>
          <p:nvCxnSpPr>
            <p:cNvPr id="970" name="Google Shape;970;p32"/>
            <p:cNvCxnSpPr/>
            <p:nvPr/>
          </p:nvCxnSpPr>
          <p:spPr>
            <a:xfrm>
              <a:off x="3506700" y="-28150"/>
              <a:ext cx="5688600" cy="327600"/>
            </a:xfrm>
            <a:prstGeom prst="straightConnector1">
              <a:avLst/>
            </a:prstGeom>
            <a:noFill/>
            <a:ln w="9525" cap="rnd" cmpd="sng">
              <a:solidFill>
                <a:schemeClr val="accent4"/>
              </a:solidFill>
              <a:prstDash val="solid"/>
              <a:round/>
              <a:headEnd type="none" w="med" len="med"/>
              <a:tailEnd type="none" w="med" len="med"/>
            </a:ln>
          </p:spPr>
        </p:cxnSp>
        <p:cxnSp>
          <p:nvCxnSpPr>
            <p:cNvPr id="971" name="Google Shape;971;p32"/>
            <p:cNvCxnSpPr/>
            <p:nvPr/>
          </p:nvCxnSpPr>
          <p:spPr>
            <a:xfrm>
              <a:off x="8609300" y="-124600"/>
              <a:ext cx="526800" cy="2563800"/>
            </a:xfrm>
            <a:prstGeom prst="straightConnector1">
              <a:avLst/>
            </a:prstGeom>
            <a:noFill/>
            <a:ln w="9525" cap="rnd" cmpd="sng">
              <a:solidFill>
                <a:schemeClr val="accent4"/>
              </a:solidFill>
              <a:prstDash val="solid"/>
              <a:round/>
              <a:headEnd type="none" w="med" len="med"/>
              <a:tailEnd type="none" w="med" len="med"/>
            </a:ln>
          </p:spPr>
        </p:cxnSp>
        <p:cxnSp>
          <p:nvCxnSpPr>
            <p:cNvPr id="972" name="Google Shape;972;p32"/>
            <p:cNvCxnSpPr/>
            <p:nvPr/>
          </p:nvCxnSpPr>
          <p:spPr>
            <a:xfrm rot="10800000" flipH="1">
              <a:off x="2703925" y="4662700"/>
              <a:ext cx="957600" cy="552600"/>
            </a:xfrm>
            <a:prstGeom prst="straightConnector1">
              <a:avLst/>
            </a:prstGeom>
            <a:noFill/>
            <a:ln w="9525" cap="rnd" cmpd="sng">
              <a:solidFill>
                <a:schemeClr val="accent4"/>
              </a:solidFill>
              <a:prstDash val="solid"/>
              <a:round/>
              <a:headEnd type="none" w="med" len="med"/>
              <a:tailEnd type="none" w="med" len="med"/>
            </a:ln>
          </p:spPr>
        </p:cxnSp>
        <p:cxnSp>
          <p:nvCxnSpPr>
            <p:cNvPr id="973" name="Google Shape;973;p32"/>
            <p:cNvCxnSpPr/>
            <p:nvPr/>
          </p:nvCxnSpPr>
          <p:spPr>
            <a:xfrm>
              <a:off x="3173025" y="4643400"/>
              <a:ext cx="2210400" cy="546300"/>
            </a:xfrm>
            <a:prstGeom prst="straightConnector1">
              <a:avLst/>
            </a:prstGeom>
            <a:noFill/>
            <a:ln w="9525" cap="rnd" cmpd="sng">
              <a:solidFill>
                <a:schemeClr val="accent4"/>
              </a:solidFill>
              <a:prstDash val="solid"/>
              <a:round/>
              <a:headEnd type="none" w="med" len="med"/>
              <a:tailEnd type="none" w="med" len="med"/>
            </a:ln>
          </p:spPr>
        </p:cxnSp>
        <p:cxnSp>
          <p:nvCxnSpPr>
            <p:cNvPr id="974" name="Google Shape;974;p32"/>
            <p:cNvCxnSpPr/>
            <p:nvPr/>
          </p:nvCxnSpPr>
          <p:spPr>
            <a:xfrm rot="10800000" flipH="1">
              <a:off x="4141900" y="4849025"/>
              <a:ext cx="5044200" cy="122100"/>
            </a:xfrm>
            <a:prstGeom prst="straightConnector1">
              <a:avLst/>
            </a:prstGeom>
            <a:noFill/>
            <a:ln w="9525" cap="rnd" cmpd="sng">
              <a:solidFill>
                <a:schemeClr val="accent4"/>
              </a:solidFill>
              <a:prstDash val="solid"/>
              <a:round/>
              <a:headEnd type="none" w="med" len="med"/>
              <a:tailEnd type="none" w="med" len="med"/>
            </a:ln>
          </p:spPr>
        </p:cxnSp>
        <p:cxnSp>
          <p:nvCxnSpPr>
            <p:cNvPr id="975" name="Google Shape;975;p32"/>
            <p:cNvCxnSpPr/>
            <p:nvPr/>
          </p:nvCxnSpPr>
          <p:spPr>
            <a:xfrm>
              <a:off x="-198425" y="2876200"/>
              <a:ext cx="796800" cy="2339100"/>
            </a:xfrm>
            <a:prstGeom prst="straightConnector1">
              <a:avLst/>
            </a:prstGeom>
            <a:noFill/>
            <a:ln w="9525" cap="rnd" cmpd="sng">
              <a:solidFill>
                <a:schemeClr val="accent4"/>
              </a:solidFill>
              <a:prstDash val="solid"/>
              <a:round/>
              <a:headEnd type="none" w="med" len="med"/>
              <a:tailEnd type="none" w="med" len="med"/>
            </a:ln>
          </p:spPr>
        </p:cxnSp>
        <p:cxnSp>
          <p:nvCxnSpPr>
            <p:cNvPr id="976" name="Google Shape;976;p32"/>
            <p:cNvCxnSpPr/>
            <p:nvPr/>
          </p:nvCxnSpPr>
          <p:spPr>
            <a:xfrm flipH="1">
              <a:off x="-146900" y="3737350"/>
              <a:ext cx="526800" cy="809700"/>
            </a:xfrm>
            <a:prstGeom prst="straightConnector1">
              <a:avLst/>
            </a:prstGeom>
            <a:noFill/>
            <a:ln w="9525" cap="rnd" cmpd="sng">
              <a:solidFill>
                <a:schemeClr val="accent4"/>
              </a:solidFill>
              <a:prstDash val="solid"/>
              <a:round/>
              <a:headEnd type="none" w="med" len="med"/>
              <a:tailEnd type="none" w="med" len="med"/>
            </a:ln>
          </p:spPr>
        </p:cxnSp>
        <p:grpSp>
          <p:nvGrpSpPr>
            <p:cNvPr id="977" name="Google Shape;977;p32"/>
            <p:cNvGrpSpPr/>
            <p:nvPr/>
          </p:nvGrpSpPr>
          <p:grpSpPr>
            <a:xfrm>
              <a:off x="-165624" y="3659501"/>
              <a:ext cx="718341" cy="718341"/>
              <a:chOff x="-83525" y="4333650"/>
              <a:chExt cx="539700" cy="539700"/>
            </a:xfrm>
          </p:grpSpPr>
          <p:sp>
            <p:nvSpPr>
              <p:cNvPr id="978" name="Google Shape;978;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2"/>
            <p:cNvGrpSpPr/>
            <p:nvPr/>
          </p:nvGrpSpPr>
          <p:grpSpPr>
            <a:xfrm>
              <a:off x="3322345" y="4509449"/>
              <a:ext cx="419725" cy="419725"/>
              <a:chOff x="-83525" y="4333650"/>
              <a:chExt cx="539700" cy="539700"/>
            </a:xfrm>
          </p:grpSpPr>
          <p:sp>
            <p:nvSpPr>
              <p:cNvPr id="981" name="Google Shape;981;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2"/>
            <p:cNvGrpSpPr/>
            <p:nvPr/>
          </p:nvGrpSpPr>
          <p:grpSpPr>
            <a:xfrm>
              <a:off x="8475894" y="68867"/>
              <a:ext cx="419725" cy="419725"/>
              <a:chOff x="-83525" y="4333650"/>
              <a:chExt cx="539700" cy="539700"/>
            </a:xfrm>
          </p:grpSpPr>
          <p:sp>
            <p:nvSpPr>
              <p:cNvPr id="984" name="Google Shape;984;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32"/>
            <p:cNvGrpSpPr/>
            <p:nvPr/>
          </p:nvGrpSpPr>
          <p:grpSpPr>
            <a:xfrm>
              <a:off x="4154182" y="4629037"/>
              <a:ext cx="670955" cy="670955"/>
              <a:chOff x="-83525" y="4333650"/>
              <a:chExt cx="539700" cy="539700"/>
            </a:xfrm>
          </p:grpSpPr>
          <p:sp>
            <p:nvSpPr>
              <p:cNvPr id="987" name="Google Shape;987;p3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9" name="Google Shape;989;p32"/>
          <p:cNvSpPr txBox="1">
            <a:spLocks noGrp="1"/>
          </p:cNvSpPr>
          <p:nvPr>
            <p:ph type="ctrTitle"/>
          </p:nvPr>
        </p:nvSpPr>
        <p:spPr>
          <a:xfrm>
            <a:off x="3498300" y="705863"/>
            <a:ext cx="4070100" cy="1165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0" name="Google Shape;990;p32"/>
          <p:cNvSpPr txBox="1">
            <a:spLocks noGrp="1"/>
          </p:cNvSpPr>
          <p:nvPr>
            <p:ph type="subTitle" idx="1"/>
          </p:nvPr>
        </p:nvSpPr>
        <p:spPr>
          <a:xfrm>
            <a:off x="3924975" y="1898032"/>
            <a:ext cx="32166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91" name="Google Shape;991;p32"/>
          <p:cNvSpPr txBox="1">
            <a:spLocks noGrp="1"/>
          </p:cNvSpPr>
          <p:nvPr>
            <p:ph type="subTitle" idx="2"/>
          </p:nvPr>
        </p:nvSpPr>
        <p:spPr>
          <a:xfrm rot="-962">
            <a:off x="3924975" y="4018388"/>
            <a:ext cx="32166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92"/>
        <p:cNvGrpSpPr/>
        <p:nvPr/>
      </p:nvGrpSpPr>
      <p:grpSpPr>
        <a:xfrm>
          <a:off x="0" y="0"/>
          <a:ext cx="0" cy="0"/>
          <a:chOff x="0" y="0"/>
          <a:chExt cx="0" cy="0"/>
        </a:xfrm>
      </p:grpSpPr>
      <p:sp>
        <p:nvSpPr>
          <p:cNvPr id="993" name="Google Shape;993;p33"/>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_2_1_1_2">
    <p:spTree>
      <p:nvGrpSpPr>
        <p:cNvPr id="1" name="Shape 994"/>
        <p:cNvGrpSpPr/>
        <p:nvPr/>
      </p:nvGrpSpPr>
      <p:grpSpPr>
        <a:xfrm>
          <a:off x="0" y="0"/>
          <a:ext cx="0" cy="0"/>
          <a:chOff x="0" y="0"/>
          <a:chExt cx="0" cy="0"/>
        </a:xfrm>
      </p:grpSpPr>
      <p:grpSp>
        <p:nvGrpSpPr>
          <p:cNvPr id="995" name="Google Shape;995;p34"/>
          <p:cNvGrpSpPr/>
          <p:nvPr/>
        </p:nvGrpSpPr>
        <p:grpSpPr>
          <a:xfrm>
            <a:off x="0" y="0"/>
            <a:ext cx="9144000" cy="5143500"/>
            <a:chOff x="0" y="0"/>
            <a:chExt cx="9144000" cy="5143500"/>
          </a:xfrm>
        </p:grpSpPr>
        <p:sp>
          <p:nvSpPr>
            <p:cNvPr id="996" name="Google Shape;996;p3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4"/>
          <p:cNvGrpSpPr/>
          <p:nvPr/>
        </p:nvGrpSpPr>
        <p:grpSpPr>
          <a:xfrm>
            <a:off x="-211800" y="-216925"/>
            <a:ext cx="9518250" cy="5601275"/>
            <a:chOff x="-211800" y="-216925"/>
            <a:chExt cx="9518250" cy="5601275"/>
          </a:xfrm>
        </p:grpSpPr>
        <p:cxnSp>
          <p:nvCxnSpPr>
            <p:cNvPr id="999" name="Google Shape;999;p34"/>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1000" name="Google Shape;1000;p34"/>
            <p:cNvGrpSpPr/>
            <p:nvPr/>
          </p:nvGrpSpPr>
          <p:grpSpPr>
            <a:xfrm>
              <a:off x="263431" y="690168"/>
              <a:ext cx="334182" cy="334182"/>
              <a:chOff x="-83525" y="4333650"/>
              <a:chExt cx="539700" cy="539700"/>
            </a:xfrm>
          </p:grpSpPr>
          <p:sp>
            <p:nvSpPr>
              <p:cNvPr id="1001" name="Google Shape;1001;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3" name="Google Shape;1003;p34"/>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1004" name="Google Shape;1004;p34"/>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1005" name="Google Shape;1005;p34"/>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1006" name="Google Shape;1006;p34"/>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1007" name="Google Shape;1007;p34"/>
            <p:cNvGrpSpPr/>
            <p:nvPr/>
          </p:nvGrpSpPr>
          <p:grpSpPr>
            <a:xfrm>
              <a:off x="7774404" y="406675"/>
              <a:ext cx="718341" cy="718341"/>
              <a:chOff x="30975" y="3360397"/>
              <a:chExt cx="539700" cy="539700"/>
            </a:xfrm>
          </p:grpSpPr>
          <p:sp>
            <p:nvSpPr>
              <p:cNvPr id="1008" name="Google Shape;1008;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4"/>
            <p:cNvGrpSpPr/>
            <p:nvPr/>
          </p:nvGrpSpPr>
          <p:grpSpPr>
            <a:xfrm>
              <a:off x="360829" y="3949925"/>
              <a:ext cx="718341" cy="718341"/>
              <a:chOff x="30975" y="3360397"/>
              <a:chExt cx="539700" cy="539700"/>
            </a:xfrm>
          </p:grpSpPr>
          <p:sp>
            <p:nvSpPr>
              <p:cNvPr id="1011" name="Google Shape;1011;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4"/>
            <p:cNvGrpSpPr/>
            <p:nvPr/>
          </p:nvGrpSpPr>
          <p:grpSpPr>
            <a:xfrm>
              <a:off x="837256" y="1663218"/>
              <a:ext cx="334182" cy="334182"/>
              <a:chOff x="-83525" y="4333650"/>
              <a:chExt cx="539700" cy="539700"/>
            </a:xfrm>
          </p:grpSpPr>
          <p:sp>
            <p:nvSpPr>
              <p:cNvPr id="1014" name="Google Shape;1014;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34"/>
            <p:cNvGrpSpPr/>
            <p:nvPr/>
          </p:nvGrpSpPr>
          <p:grpSpPr>
            <a:xfrm>
              <a:off x="8158556" y="3680318"/>
              <a:ext cx="334182" cy="334182"/>
              <a:chOff x="-83525" y="4333650"/>
              <a:chExt cx="539700" cy="539700"/>
            </a:xfrm>
          </p:grpSpPr>
          <p:sp>
            <p:nvSpPr>
              <p:cNvPr id="1017" name="Google Shape;1017;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4"/>
            <p:cNvGrpSpPr/>
            <p:nvPr/>
          </p:nvGrpSpPr>
          <p:grpSpPr>
            <a:xfrm>
              <a:off x="7721931" y="2571743"/>
              <a:ext cx="334182" cy="334182"/>
              <a:chOff x="-83525" y="4333650"/>
              <a:chExt cx="539700" cy="539700"/>
            </a:xfrm>
          </p:grpSpPr>
          <p:sp>
            <p:nvSpPr>
              <p:cNvPr id="1020" name="Google Shape;1020;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BLANK_1_1_1_2_1_1_1_1">
    <p:spTree>
      <p:nvGrpSpPr>
        <p:cNvPr id="1" name="Shape 1022"/>
        <p:cNvGrpSpPr/>
        <p:nvPr/>
      </p:nvGrpSpPr>
      <p:grpSpPr>
        <a:xfrm>
          <a:off x="0" y="0"/>
          <a:ext cx="0" cy="0"/>
          <a:chOff x="0" y="0"/>
          <a:chExt cx="0" cy="0"/>
        </a:xfrm>
      </p:grpSpPr>
      <p:grpSp>
        <p:nvGrpSpPr>
          <p:cNvPr id="1023" name="Google Shape;1023;p35"/>
          <p:cNvGrpSpPr/>
          <p:nvPr/>
        </p:nvGrpSpPr>
        <p:grpSpPr>
          <a:xfrm rot="10800000" flipH="1">
            <a:off x="0" y="0"/>
            <a:ext cx="9144000" cy="5143500"/>
            <a:chOff x="0" y="0"/>
            <a:chExt cx="9144000" cy="5143500"/>
          </a:xfrm>
        </p:grpSpPr>
        <p:sp>
          <p:nvSpPr>
            <p:cNvPr id="1024" name="Google Shape;1024;p3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5"/>
          <p:cNvGrpSpPr/>
          <p:nvPr/>
        </p:nvGrpSpPr>
        <p:grpSpPr>
          <a:xfrm>
            <a:off x="-162000" y="-104750"/>
            <a:ext cx="9456100" cy="5526550"/>
            <a:chOff x="-162000" y="-104750"/>
            <a:chExt cx="9456100" cy="5526550"/>
          </a:xfrm>
        </p:grpSpPr>
        <p:cxnSp>
          <p:nvCxnSpPr>
            <p:cNvPr id="1027" name="Google Shape;1027;p3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1028" name="Google Shape;1028;p35"/>
            <p:cNvGrpSpPr/>
            <p:nvPr/>
          </p:nvGrpSpPr>
          <p:grpSpPr>
            <a:xfrm>
              <a:off x="786069" y="205830"/>
              <a:ext cx="334182" cy="334182"/>
              <a:chOff x="-83525" y="4333650"/>
              <a:chExt cx="539700" cy="539700"/>
            </a:xfrm>
          </p:grpSpPr>
          <p:sp>
            <p:nvSpPr>
              <p:cNvPr id="1029" name="Google Shape;102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3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1032" name="Google Shape;1032;p3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1033" name="Google Shape;1033;p3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1034" name="Google Shape;1034;p3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1035" name="Google Shape;1035;p3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1036" name="Google Shape;1036;p35"/>
            <p:cNvGrpSpPr/>
            <p:nvPr/>
          </p:nvGrpSpPr>
          <p:grpSpPr>
            <a:xfrm>
              <a:off x="7800479" y="4080050"/>
              <a:ext cx="718341" cy="718341"/>
              <a:chOff x="30975" y="3360397"/>
              <a:chExt cx="539700" cy="539700"/>
            </a:xfrm>
          </p:grpSpPr>
          <p:sp>
            <p:nvSpPr>
              <p:cNvPr id="1037" name="Google Shape;1037;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5"/>
            <p:cNvGrpSpPr/>
            <p:nvPr/>
          </p:nvGrpSpPr>
          <p:grpSpPr>
            <a:xfrm>
              <a:off x="242254" y="540000"/>
              <a:ext cx="718341" cy="718341"/>
              <a:chOff x="30975" y="3360397"/>
              <a:chExt cx="539700" cy="539700"/>
            </a:xfrm>
          </p:grpSpPr>
          <p:sp>
            <p:nvSpPr>
              <p:cNvPr id="1040" name="Google Shape;1040;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5"/>
            <p:cNvGrpSpPr/>
            <p:nvPr/>
          </p:nvGrpSpPr>
          <p:grpSpPr>
            <a:xfrm>
              <a:off x="434331" y="3745880"/>
              <a:ext cx="334182" cy="334182"/>
              <a:chOff x="-83525" y="4333650"/>
              <a:chExt cx="539700" cy="539700"/>
            </a:xfrm>
          </p:grpSpPr>
          <p:sp>
            <p:nvSpPr>
              <p:cNvPr id="1043" name="Google Shape;1043;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5"/>
            <p:cNvGrpSpPr/>
            <p:nvPr/>
          </p:nvGrpSpPr>
          <p:grpSpPr>
            <a:xfrm>
              <a:off x="100131" y="4568543"/>
              <a:ext cx="334182" cy="334182"/>
              <a:chOff x="-83525" y="4333650"/>
              <a:chExt cx="539700" cy="539700"/>
            </a:xfrm>
          </p:grpSpPr>
          <p:sp>
            <p:nvSpPr>
              <p:cNvPr id="1046" name="Google Shape;1046;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5"/>
            <p:cNvGrpSpPr/>
            <p:nvPr/>
          </p:nvGrpSpPr>
          <p:grpSpPr>
            <a:xfrm>
              <a:off x="7992556" y="924168"/>
              <a:ext cx="334182" cy="334182"/>
              <a:chOff x="-83525" y="4333650"/>
              <a:chExt cx="539700" cy="539700"/>
            </a:xfrm>
          </p:grpSpPr>
          <p:sp>
            <p:nvSpPr>
              <p:cNvPr id="1049" name="Google Shape;104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35"/>
            <p:cNvGrpSpPr/>
            <p:nvPr/>
          </p:nvGrpSpPr>
          <p:grpSpPr>
            <a:xfrm>
              <a:off x="8809806" y="1398218"/>
              <a:ext cx="334182" cy="334182"/>
              <a:chOff x="-83525" y="4333650"/>
              <a:chExt cx="539700" cy="539700"/>
            </a:xfrm>
          </p:grpSpPr>
          <p:sp>
            <p:nvSpPr>
              <p:cNvPr id="1052" name="Google Shape;1052;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3">
  <p:cSld name="BLANK_1_1_1_1_2">
    <p:spTree>
      <p:nvGrpSpPr>
        <p:cNvPr id="1" name="Shape 1054"/>
        <p:cNvGrpSpPr/>
        <p:nvPr/>
      </p:nvGrpSpPr>
      <p:grpSpPr>
        <a:xfrm>
          <a:off x="0" y="0"/>
          <a:ext cx="0" cy="0"/>
          <a:chOff x="0" y="0"/>
          <a:chExt cx="0" cy="0"/>
        </a:xfrm>
      </p:grpSpPr>
      <p:sp>
        <p:nvSpPr>
          <p:cNvPr id="1055" name="Google Shape;1055;p36"/>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36"/>
          <p:cNvGrpSpPr/>
          <p:nvPr/>
        </p:nvGrpSpPr>
        <p:grpSpPr>
          <a:xfrm>
            <a:off x="-12825" y="-83450"/>
            <a:ext cx="9219398" cy="5308025"/>
            <a:chOff x="-12825" y="-83450"/>
            <a:chExt cx="9219398" cy="5308025"/>
          </a:xfrm>
        </p:grpSpPr>
        <p:cxnSp>
          <p:nvCxnSpPr>
            <p:cNvPr id="1057" name="Google Shape;1057;p36"/>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1058" name="Google Shape;1058;p36"/>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1059" name="Google Shape;1059;p36"/>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1060" name="Google Shape;1060;p36"/>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1061" name="Google Shape;1061;p36"/>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1062" name="Google Shape;1062;p36"/>
            <p:cNvGrpSpPr/>
            <p:nvPr/>
          </p:nvGrpSpPr>
          <p:grpSpPr>
            <a:xfrm>
              <a:off x="64804" y="834125"/>
              <a:ext cx="718341" cy="718341"/>
              <a:chOff x="-83525" y="4333650"/>
              <a:chExt cx="539700" cy="539700"/>
            </a:xfrm>
          </p:grpSpPr>
          <p:sp>
            <p:nvSpPr>
              <p:cNvPr id="1063" name="Google Shape;1063;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6"/>
            <p:cNvGrpSpPr/>
            <p:nvPr/>
          </p:nvGrpSpPr>
          <p:grpSpPr>
            <a:xfrm>
              <a:off x="8064829" y="180825"/>
              <a:ext cx="718341" cy="718341"/>
              <a:chOff x="-83525" y="4333650"/>
              <a:chExt cx="539700" cy="539700"/>
            </a:xfrm>
          </p:grpSpPr>
          <p:sp>
            <p:nvSpPr>
              <p:cNvPr id="1066" name="Google Shape;1066;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6"/>
            <p:cNvGrpSpPr/>
            <p:nvPr/>
          </p:nvGrpSpPr>
          <p:grpSpPr>
            <a:xfrm>
              <a:off x="108716" y="3627493"/>
              <a:ext cx="334182" cy="334182"/>
              <a:chOff x="-83525" y="4333650"/>
              <a:chExt cx="539700" cy="539700"/>
            </a:xfrm>
          </p:grpSpPr>
          <p:sp>
            <p:nvSpPr>
              <p:cNvPr id="1069" name="Google Shape;1069;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6"/>
            <p:cNvGrpSpPr/>
            <p:nvPr/>
          </p:nvGrpSpPr>
          <p:grpSpPr>
            <a:xfrm>
              <a:off x="8872390" y="3652442"/>
              <a:ext cx="334182" cy="334182"/>
              <a:chOff x="-83525" y="4333650"/>
              <a:chExt cx="539700" cy="539700"/>
            </a:xfrm>
          </p:grpSpPr>
          <p:sp>
            <p:nvSpPr>
              <p:cNvPr id="1072" name="Google Shape;1072;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6"/>
            <p:cNvGrpSpPr/>
            <p:nvPr/>
          </p:nvGrpSpPr>
          <p:grpSpPr>
            <a:xfrm>
              <a:off x="8538215" y="3184617"/>
              <a:ext cx="334182" cy="334182"/>
              <a:chOff x="-83525" y="4333650"/>
              <a:chExt cx="539700" cy="539700"/>
            </a:xfrm>
          </p:grpSpPr>
          <p:sp>
            <p:nvSpPr>
              <p:cNvPr id="1075" name="Google Shape;1075;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8725315" y="1218292"/>
              <a:ext cx="334182" cy="334182"/>
              <a:chOff x="-83525" y="4333650"/>
              <a:chExt cx="539700" cy="539700"/>
            </a:xfrm>
          </p:grpSpPr>
          <p:sp>
            <p:nvSpPr>
              <p:cNvPr id="1078" name="Google Shape;1078;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6"/>
            <p:cNvGrpSpPr/>
            <p:nvPr/>
          </p:nvGrpSpPr>
          <p:grpSpPr>
            <a:xfrm>
              <a:off x="828790" y="126742"/>
              <a:ext cx="334182" cy="334182"/>
              <a:chOff x="-83525" y="4333650"/>
              <a:chExt cx="539700" cy="539700"/>
            </a:xfrm>
          </p:grpSpPr>
          <p:sp>
            <p:nvSpPr>
              <p:cNvPr id="1081" name="Google Shape;1081;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4">
  <p:cSld name="TITLE_AND_TWO_COLUMNS_1_1">
    <p:spTree>
      <p:nvGrpSpPr>
        <p:cNvPr id="1" name="Shape 1083"/>
        <p:cNvGrpSpPr/>
        <p:nvPr/>
      </p:nvGrpSpPr>
      <p:grpSpPr>
        <a:xfrm>
          <a:off x="0" y="0"/>
          <a:ext cx="0" cy="0"/>
          <a:chOff x="0" y="0"/>
          <a:chExt cx="0" cy="0"/>
        </a:xfrm>
      </p:grpSpPr>
      <p:grpSp>
        <p:nvGrpSpPr>
          <p:cNvPr id="1084" name="Google Shape;1084;p37"/>
          <p:cNvGrpSpPr/>
          <p:nvPr/>
        </p:nvGrpSpPr>
        <p:grpSpPr>
          <a:xfrm>
            <a:off x="0" y="0"/>
            <a:ext cx="9144000" cy="5143500"/>
            <a:chOff x="0" y="0"/>
            <a:chExt cx="9144000" cy="5143500"/>
          </a:xfrm>
        </p:grpSpPr>
        <p:sp>
          <p:nvSpPr>
            <p:cNvPr id="1085" name="Google Shape;1085;p37"/>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37"/>
          <p:cNvGrpSpPr/>
          <p:nvPr/>
        </p:nvGrpSpPr>
        <p:grpSpPr>
          <a:xfrm>
            <a:off x="-57340" y="-86000"/>
            <a:ext cx="9209740" cy="5293875"/>
            <a:chOff x="-57340" y="-86000"/>
            <a:chExt cx="9209740" cy="5293875"/>
          </a:xfrm>
        </p:grpSpPr>
        <p:cxnSp>
          <p:nvCxnSpPr>
            <p:cNvPr id="1088" name="Google Shape;1088;p37"/>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1089" name="Google Shape;1089;p37"/>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1090" name="Google Shape;1090;p37"/>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1091" name="Google Shape;1091;p37"/>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1092" name="Google Shape;1092;p37"/>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1093" name="Google Shape;1093;p37"/>
            <p:cNvGrpSpPr/>
            <p:nvPr/>
          </p:nvGrpSpPr>
          <p:grpSpPr>
            <a:xfrm>
              <a:off x="525404" y="45408"/>
              <a:ext cx="389178" cy="389178"/>
              <a:chOff x="-83525" y="4333650"/>
              <a:chExt cx="539700" cy="539700"/>
            </a:xfrm>
          </p:grpSpPr>
          <p:sp>
            <p:nvSpPr>
              <p:cNvPr id="1094" name="Google Shape;1094;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7"/>
            <p:cNvGrpSpPr/>
            <p:nvPr/>
          </p:nvGrpSpPr>
          <p:grpSpPr>
            <a:xfrm>
              <a:off x="7894902" y="126998"/>
              <a:ext cx="482600" cy="482600"/>
              <a:chOff x="-83525" y="4333650"/>
              <a:chExt cx="539700" cy="539700"/>
            </a:xfrm>
          </p:grpSpPr>
          <p:sp>
            <p:nvSpPr>
              <p:cNvPr id="1097" name="Google Shape;1097;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7"/>
            <p:cNvGrpSpPr/>
            <p:nvPr/>
          </p:nvGrpSpPr>
          <p:grpSpPr>
            <a:xfrm>
              <a:off x="8668547" y="2101235"/>
              <a:ext cx="344976" cy="344976"/>
              <a:chOff x="-83525" y="4333650"/>
              <a:chExt cx="539700" cy="539700"/>
            </a:xfrm>
          </p:grpSpPr>
          <p:sp>
            <p:nvSpPr>
              <p:cNvPr id="1100" name="Google Shape;1100;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7"/>
            <p:cNvGrpSpPr/>
            <p:nvPr/>
          </p:nvGrpSpPr>
          <p:grpSpPr>
            <a:xfrm>
              <a:off x="758689" y="4234211"/>
              <a:ext cx="482600" cy="482600"/>
              <a:chOff x="-83525" y="4333650"/>
              <a:chExt cx="539700" cy="539700"/>
            </a:xfrm>
          </p:grpSpPr>
          <p:sp>
            <p:nvSpPr>
              <p:cNvPr id="1103" name="Google Shape;1103;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7"/>
            <p:cNvGrpSpPr/>
            <p:nvPr/>
          </p:nvGrpSpPr>
          <p:grpSpPr>
            <a:xfrm>
              <a:off x="-57340" y="1926598"/>
              <a:ext cx="344976" cy="344976"/>
              <a:chOff x="-83525" y="4333650"/>
              <a:chExt cx="539700" cy="539700"/>
            </a:xfrm>
          </p:grpSpPr>
          <p:sp>
            <p:nvSpPr>
              <p:cNvPr id="1106" name="Google Shape;1106;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grpSp>
        <p:nvGrpSpPr>
          <p:cNvPr id="135" name="Google Shape;135;p6"/>
          <p:cNvGrpSpPr/>
          <p:nvPr/>
        </p:nvGrpSpPr>
        <p:grpSpPr>
          <a:xfrm>
            <a:off x="0" y="0"/>
            <a:ext cx="9144000" cy="5143500"/>
            <a:chOff x="0" y="0"/>
            <a:chExt cx="9144000" cy="5143500"/>
          </a:xfrm>
        </p:grpSpPr>
        <p:sp>
          <p:nvSpPr>
            <p:cNvPr id="136" name="Google Shape;136;p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a:off x="-12750" y="-92425"/>
            <a:ext cx="9188775" cy="5282075"/>
            <a:chOff x="-12750" y="-92425"/>
            <a:chExt cx="9188775" cy="5282075"/>
          </a:xfrm>
        </p:grpSpPr>
        <p:cxnSp>
          <p:nvCxnSpPr>
            <p:cNvPr id="139" name="Google Shape;139;p6"/>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140" name="Google Shape;140;p6"/>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141" name="Google Shape;141;p6"/>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142" name="Google Shape;142;p6"/>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143" name="Google Shape;143;p6"/>
            <p:cNvGrpSpPr/>
            <p:nvPr/>
          </p:nvGrpSpPr>
          <p:grpSpPr>
            <a:xfrm>
              <a:off x="120119" y="996242"/>
              <a:ext cx="419725" cy="419725"/>
              <a:chOff x="-83525" y="4333650"/>
              <a:chExt cx="539700" cy="539700"/>
            </a:xfrm>
          </p:grpSpPr>
          <p:sp>
            <p:nvSpPr>
              <p:cNvPr id="144" name="Google Shape;144;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6"/>
            <p:cNvGrpSpPr/>
            <p:nvPr/>
          </p:nvGrpSpPr>
          <p:grpSpPr>
            <a:xfrm>
              <a:off x="8126742" y="240026"/>
              <a:ext cx="599661" cy="599607"/>
              <a:chOff x="-83525" y="4333650"/>
              <a:chExt cx="539700" cy="539700"/>
            </a:xfrm>
          </p:grpSpPr>
          <p:sp>
            <p:nvSpPr>
              <p:cNvPr id="147" name="Google Shape;147;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6"/>
            <p:cNvGrpSpPr/>
            <p:nvPr/>
          </p:nvGrpSpPr>
          <p:grpSpPr>
            <a:xfrm>
              <a:off x="8756294" y="3264592"/>
              <a:ext cx="419725" cy="419725"/>
              <a:chOff x="-83525" y="4333650"/>
              <a:chExt cx="539700" cy="539700"/>
            </a:xfrm>
          </p:grpSpPr>
          <p:sp>
            <p:nvSpPr>
              <p:cNvPr id="150" name="Google Shape;150;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
        <p:cNvGrpSpPr/>
        <p:nvPr/>
      </p:nvGrpSpPr>
      <p:grpSpPr>
        <a:xfrm>
          <a:off x="0" y="0"/>
          <a:ext cx="0" cy="0"/>
          <a:chOff x="0" y="0"/>
          <a:chExt cx="0" cy="0"/>
        </a:xfrm>
      </p:grpSpPr>
      <p:grpSp>
        <p:nvGrpSpPr>
          <p:cNvPr id="154" name="Google Shape;154;p7"/>
          <p:cNvGrpSpPr/>
          <p:nvPr/>
        </p:nvGrpSpPr>
        <p:grpSpPr>
          <a:xfrm rot="10800000" flipH="1">
            <a:off x="0" y="0"/>
            <a:ext cx="9144000" cy="5143500"/>
            <a:chOff x="0" y="0"/>
            <a:chExt cx="9144000" cy="5143500"/>
          </a:xfrm>
        </p:grpSpPr>
        <p:sp>
          <p:nvSpPr>
            <p:cNvPr id="155" name="Google Shape;155;p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7"/>
          <p:cNvGrpSpPr/>
          <p:nvPr/>
        </p:nvGrpSpPr>
        <p:grpSpPr>
          <a:xfrm>
            <a:off x="-24925" y="-58550"/>
            <a:ext cx="9280375" cy="5214400"/>
            <a:chOff x="-24925" y="-58550"/>
            <a:chExt cx="9280375" cy="5214400"/>
          </a:xfrm>
        </p:grpSpPr>
        <p:cxnSp>
          <p:nvCxnSpPr>
            <p:cNvPr id="158" name="Google Shape;158;p7"/>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59" name="Google Shape;159;p7"/>
            <p:cNvGrpSpPr/>
            <p:nvPr/>
          </p:nvGrpSpPr>
          <p:grpSpPr>
            <a:xfrm>
              <a:off x="8355390" y="368163"/>
              <a:ext cx="718341" cy="718341"/>
              <a:chOff x="-83525" y="4333650"/>
              <a:chExt cx="539700" cy="539700"/>
            </a:xfrm>
          </p:grpSpPr>
          <p:sp>
            <p:nvSpPr>
              <p:cNvPr id="160" name="Google Shape;160;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7"/>
            <p:cNvGrpSpPr/>
            <p:nvPr/>
          </p:nvGrpSpPr>
          <p:grpSpPr>
            <a:xfrm>
              <a:off x="8100801" y="168547"/>
              <a:ext cx="265640" cy="265640"/>
              <a:chOff x="-83525" y="4333650"/>
              <a:chExt cx="539700" cy="539700"/>
            </a:xfrm>
          </p:grpSpPr>
          <p:sp>
            <p:nvSpPr>
              <p:cNvPr id="163" name="Google Shape;163;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5" name="Google Shape;165;p7"/>
            <p:cNvCxnSpPr/>
            <p:nvPr/>
          </p:nvCxnSpPr>
          <p:spPr>
            <a:xfrm>
              <a:off x="8552850" y="-58550"/>
              <a:ext cx="613500" cy="3070800"/>
            </a:xfrm>
            <a:prstGeom prst="straightConnector1">
              <a:avLst/>
            </a:prstGeom>
            <a:noFill/>
            <a:ln w="9525" cap="rnd" cmpd="sng">
              <a:solidFill>
                <a:schemeClr val="accent4"/>
              </a:solidFill>
              <a:prstDash val="solid"/>
              <a:round/>
              <a:headEnd type="none" w="med" len="med"/>
              <a:tailEnd type="none" w="med" len="med"/>
            </a:ln>
          </p:spPr>
        </p:cxnSp>
        <p:cxnSp>
          <p:nvCxnSpPr>
            <p:cNvPr id="166" name="Google Shape;166;p7"/>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167" name="Google Shape;167;p7"/>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168" name="Google Shape;168;p7"/>
            <p:cNvGrpSpPr/>
            <p:nvPr/>
          </p:nvGrpSpPr>
          <p:grpSpPr>
            <a:xfrm>
              <a:off x="952751" y="4809147"/>
              <a:ext cx="265640" cy="265640"/>
              <a:chOff x="-83525" y="4333650"/>
              <a:chExt cx="539700" cy="539700"/>
            </a:xfrm>
          </p:grpSpPr>
          <p:sp>
            <p:nvSpPr>
              <p:cNvPr id="169" name="Google Shape;169;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7"/>
            <p:cNvGrpSpPr/>
            <p:nvPr/>
          </p:nvGrpSpPr>
          <p:grpSpPr>
            <a:xfrm>
              <a:off x="216751" y="4572122"/>
              <a:ext cx="265640" cy="265640"/>
              <a:chOff x="-83525" y="4333650"/>
              <a:chExt cx="539700" cy="539700"/>
            </a:xfrm>
          </p:grpSpPr>
          <p:sp>
            <p:nvSpPr>
              <p:cNvPr id="172" name="Google Shape;172;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7"/>
            <p:cNvGrpSpPr/>
            <p:nvPr/>
          </p:nvGrpSpPr>
          <p:grpSpPr>
            <a:xfrm>
              <a:off x="3553751" y="4470672"/>
              <a:ext cx="265640" cy="265640"/>
              <a:chOff x="-83525" y="4333650"/>
              <a:chExt cx="539700" cy="539700"/>
            </a:xfrm>
          </p:grpSpPr>
          <p:sp>
            <p:nvSpPr>
              <p:cNvPr id="175" name="Google Shape;175;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7"/>
            <p:cNvGrpSpPr/>
            <p:nvPr/>
          </p:nvGrpSpPr>
          <p:grpSpPr>
            <a:xfrm>
              <a:off x="852951" y="168547"/>
              <a:ext cx="265640" cy="265640"/>
              <a:chOff x="-83525" y="4333650"/>
              <a:chExt cx="539700" cy="539700"/>
            </a:xfrm>
          </p:grpSpPr>
          <p:sp>
            <p:nvSpPr>
              <p:cNvPr id="178" name="Google Shape;178;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551" y="1478397"/>
              <a:ext cx="265640" cy="265640"/>
              <a:chOff x="-83525" y="4333650"/>
              <a:chExt cx="539700" cy="539700"/>
            </a:xfrm>
          </p:grpSpPr>
          <p:sp>
            <p:nvSpPr>
              <p:cNvPr id="181" name="Google Shape;181;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89588" y="456150"/>
              <a:ext cx="718341" cy="718341"/>
              <a:chOff x="-83525" y="4333650"/>
              <a:chExt cx="539700" cy="539700"/>
            </a:xfrm>
          </p:grpSpPr>
          <p:sp>
            <p:nvSpPr>
              <p:cNvPr id="184" name="Google Shape;184;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7"/>
            <p:cNvGrpSpPr/>
            <p:nvPr/>
          </p:nvGrpSpPr>
          <p:grpSpPr>
            <a:xfrm>
              <a:off x="403375" y="4187471"/>
              <a:ext cx="477473" cy="477473"/>
              <a:chOff x="-83525" y="4333650"/>
              <a:chExt cx="539700" cy="539700"/>
            </a:xfrm>
          </p:grpSpPr>
          <p:sp>
            <p:nvSpPr>
              <p:cNvPr id="187" name="Google Shape;187;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90" name="Google Shape;190;p7"/>
          <p:cNvSpPr txBox="1">
            <a:spLocks noGrp="1"/>
          </p:cNvSpPr>
          <p:nvPr>
            <p:ph type="subTitle" idx="1"/>
          </p:nvPr>
        </p:nvSpPr>
        <p:spPr>
          <a:xfrm rot="-232">
            <a:off x="720000" y="1994206"/>
            <a:ext cx="4451700" cy="2103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1"/>
        <p:cNvGrpSpPr/>
        <p:nvPr/>
      </p:nvGrpSpPr>
      <p:grpSpPr>
        <a:xfrm>
          <a:off x="0" y="0"/>
          <a:ext cx="0" cy="0"/>
          <a:chOff x="0" y="0"/>
          <a:chExt cx="0" cy="0"/>
        </a:xfrm>
      </p:grpSpPr>
      <p:grpSp>
        <p:nvGrpSpPr>
          <p:cNvPr id="192" name="Google Shape;192;p8"/>
          <p:cNvGrpSpPr/>
          <p:nvPr/>
        </p:nvGrpSpPr>
        <p:grpSpPr>
          <a:xfrm rot="10800000" flipH="1">
            <a:off x="0" y="0"/>
            <a:ext cx="9144000" cy="5143500"/>
            <a:chOff x="0" y="0"/>
            <a:chExt cx="9144000" cy="5143500"/>
          </a:xfrm>
        </p:grpSpPr>
        <p:sp>
          <p:nvSpPr>
            <p:cNvPr id="193" name="Google Shape;193;p8"/>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8"/>
          <p:cNvGrpSpPr/>
          <p:nvPr/>
        </p:nvGrpSpPr>
        <p:grpSpPr>
          <a:xfrm rot="10800000">
            <a:off x="-24925" y="-37705"/>
            <a:ext cx="9280375" cy="5214400"/>
            <a:chOff x="-24925" y="-58550"/>
            <a:chExt cx="9280375" cy="5214400"/>
          </a:xfrm>
        </p:grpSpPr>
        <p:cxnSp>
          <p:nvCxnSpPr>
            <p:cNvPr id="196" name="Google Shape;196;p8"/>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97" name="Google Shape;197;p8"/>
            <p:cNvGrpSpPr/>
            <p:nvPr/>
          </p:nvGrpSpPr>
          <p:grpSpPr>
            <a:xfrm>
              <a:off x="8355390" y="368163"/>
              <a:ext cx="718341" cy="718341"/>
              <a:chOff x="-83525" y="4333650"/>
              <a:chExt cx="539700" cy="539700"/>
            </a:xfrm>
          </p:grpSpPr>
          <p:sp>
            <p:nvSpPr>
              <p:cNvPr id="198" name="Google Shape;198;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a:off x="8100801" y="168547"/>
              <a:ext cx="265640" cy="265640"/>
              <a:chOff x="-83525" y="4333650"/>
              <a:chExt cx="539700" cy="539700"/>
            </a:xfrm>
          </p:grpSpPr>
          <p:sp>
            <p:nvSpPr>
              <p:cNvPr id="201" name="Google Shape;201;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3" name="Google Shape;203;p8"/>
            <p:cNvCxnSpPr/>
            <p:nvPr/>
          </p:nvCxnSpPr>
          <p:spPr>
            <a:xfrm>
              <a:off x="8552850" y="-58550"/>
              <a:ext cx="690000" cy="3040200"/>
            </a:xfrm>
            <a:prstGeom prst="straightConnector1">
              <a:avLst/>
            </a:prstGeom>
            <a:noFill/>
            <a:ln w="9525" cap="rnd" cmpd="sng">
              <a:solidFill>
                <a:schemeClr val="accent4"/>
              </a:solidFill>
              <a:prstDash val="solid"/>
              <a:round/>
              <a:headEnd type="none" w="med" len="med"/>
              <a:tailEnd type="none" w="med" len="med"/>
            </a:ln>
          </p:spPr>
        </p:cxnSp>
        <p:cxnSp>
          <p:nvCxnSpPr>
            <p:cNvPr id="204" name="Google Shape;204;p8"/>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205" name="Google Shape;205;p8"/>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206" name="Google Shape;206;p8"/>
            <p:cNvGrpSpPr/>
            <p:nvPr/>
          </p:nvGrpSpPr>
          <p:grpSpPr>
            <a:xfrm>
              <a:off x="952751" y="4809147"/>
              <a:ext cx="265640" cy="265640"/>
              <a:chOff x="-83525" y="4333650"/>
              <a:chExt cx="539700" cy="539700"/>
            </a:xfrm>
          </p:grpSpPr>
          <p:sp>
            <p:nvSpPr>
              <p:cNvPr id="207" name="Google Shape;207;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216751" y="4572122"/>
              <a:ext cx="265640" cy="265640"/>
              <a:chOff x="-83525" y="4333650"/>
              <a:chExt cx="539700" cy="539700"/>
            </a:xfrm>
          </p:grpSpPr>
          <p:sp>
            <p:nvSpPr>
              <p:cNvPr id="210" name="Google Shape;210;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8"/>
            <p:cNvGrpSpPr/>
            <p:nvPr/>
          </p:nvGrpSpPr>
          <p:grpSpPr>
            <a:xfrm>
              <a:off x="3553751" y="4470672"/>
              <a:ext cx="265640" cy="265640"/>
              <a:chOff x="-83525" y="4333650"/>
              <a:chExt cx="539700" cy="539700"/>
            </a:xfrm>
          </p:grpSpPr>
          <p:sp>
            <p:nvSpPr>
              <p:cNvPr id="213" name="Google Shape;213;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8"/>
            <p:cNvGrpSpPr/>
            <p:nvPr/>
          </p:nvGrpSpPr>
          <p:grpSpPr>
            <a:xfrm>
              <a:off x="852951" y="168547"/>
              <a:ext cx="265640" cy="265640"/>
              <a:chOff x="-83525" y="4333650"/>
              <a:chExt cx="539700" cy="539700"/>
            </a:xfrm>
          </p:grpSpPr>
          <p:sp>
            <p:nvSpPr>
              <p:cNvPr id="216" name="Google Shape;216;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8"/>
            <p:cNvGrpSpPr/>
            <p:nvPr/>
          </p:nvGrpSpPr>
          <p:grpSpPr>
            <a:xfrm>
              <a:off x="185551" y="1478397"/>
              <a:ext cx="265640" cy="265640"/>
              <a:chOff x="-83525" y="4333650"/>
              <a:chExt cx="539700" cy="539700"/>
            </a:xfrm>
          </p:grpSpPr>
          <p:sp>
            <p:nvSpPr>
              <p:cNvPr id="219" name="Google Shape;219;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8"/>
            <p:cNvGrpSpPr/>
            <p:nvPr/>
          </p:nvGrpSpPr>
          <p:grpSpPr>
            <a:xfrm>
              <a:off x="89588" y="456150"/>
              <a:ext cx="718341" cy="718341"/>
              <a:chOff x="-83525" y="4333650"/>
              <a:chExt cx="539700" cy="539700"/>
            </a:xfrm>
          </p:grpSpPr>
          <p:sp>
            <p:nvSpPr>
              <p:cNvPr id="222" name="Google Shape;222;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8"/>
            <p:cNvGrpSpPr/>
            <p:nvPr/>
          </p:nvGrpSpPr>
          <p:grpSpPr>
            <a:xfrm>
              <a:off x="403375" y="4187471"/>
              <a:ext cx="477473" cy="477473"/>
              <a:chOff x="-83525" y="4333650"/>
              <a:chExt cx="539700" cy="539700"/>
            </a:xfrm>
          </p:grpSpPr>
          <p:sp>
            <p:nvSpPr>
              <p:cNvPr id="225" name="Google Shape;225;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 name="Google Shape;227;p8"/>
          <p:cNvSpPr txBox="1">
            <a:spLocks noGrp="1"/>
          </p:cNvSpPr>
          <p:nvPr>
            <p:ph type="title"/>
          </p:nvPr>
        </p:nvSpPr>
        <p:spPr>
          <a:xfrm>
            <a:off x="1178850" y="970500"/>
            <a:ext cx="6786300" cy="3202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grpSp>
        <p:nvGrpSpPr>
          <p:cNvPr id="229" name="Google Shape;229;p9"/>
          <p:cNvGrpSpPr/>
          <p:nvPr/>
        </p:nvGrpSpPr>
        <p:grpSpPr>
          <a:xfrm rot="10800000" flipH="1">
            <a:off x="0" y="0"/>
            <a:ext cx="9144000" cy="5143500"/>
            <a:chOff x="0" y="0"/>
            <a:chExt cx="9144000" cy="5143500"/>
          </a:xfrm>
        </p:grpSpPr>
        <p:sp>
          <p:nvSpPr>
            <p:cNvPr id="230" name="Google Shape;230;p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9"/>
          <p:cNvGrpSpPr/>
          <p:nvPr/>
        </p:nvGrpSpPr>
        <p:grpSpPr>
          <a:xfrm rot="10800000">
            <a:off x="-12750" y="-92425"/>
            <a:ext cx="9188775" cy="5282075"/>
            <a:chOff x="-12750" y="-92425"/>
            <a:chExt cx="9188775" cy="5282075"/>
          </a:xfrm>
        </p:grpSpPr>
        <p:cxnSp>
          <p:nvCxnSpPr>
            <p:cNvPr id="233" name="Google Shape;233;p9"/>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34" name="Google Shape;234;p9"/>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35" name="Google Shape;235;p9"/>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36" name="Google Shape;236;p9"/>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37" name="Google Shape;237;p9"/>
            <p:cNvGrpSpPr/>
            <p:nvPr/>
          </p:nvGrpSpPr>
          <p:grpSpPr>
            <a:xfrm>
              <a:off x="120119" y="996242"/>
              <a:ext cx="419725" cy="419725"/>
              <a:chOff x="-83525" y="4333650"/>
              <a:chExt cx="539700" cy="539700"/>
            </a:xfrm>
          </p:grpSpPr>
          <p:sp>
            <p:nvSpPr>
              <p:cNvPr id="238" name="Google Shape;238;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9"/>
            <p:cNvGrpSpPr/>
            <p:nvPr/>
          </p:nvGrpSpPr>
          <p:grpSpPr>
            <a:xfrm>
              <a:off x="8126742" y="240026"/>
              <a:ext cx="599661" cy="599607"/>
              <a:chOff x="-83525" y="4333650"/>
              <a:chExt cx="539700" cy="539700"/>
            </a:xfrm>
          </p:grpSpPr>
          <p:sp>
            <p:nvSpPr>
              <p:cNvPr id="241" name="Google Shape;241;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9"/>
            <p:cNvGrpSpPr/>
            <p:nvPr/>
          </p:nvGrpSpPr>
          <p:grpSpPr>
            <a:xfrm>
              <a:off x="8756294" y="3264592"/>
              <a:ext cx="419725" cy="419725"/>
              <a:chOff x="-83525" y="4333650"/>
              <a:chExt cx="539700" cy="539700"/>
            </a:xfrm>
          </p:grpSpPr>
          <p:sp>
            <p:nvSpPr>
              <p:cNvPr id="244" name="Google Shape;244;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 name="Google Shape;246;p9"/>
          <p:cNvSpPr txBox="1">
            <a:spLocks noGrp="1"/>
          </p:cNvSpPr>
          <p:nvPr>
            <p:ph type="title"/>
          </p:nvPr>
        </p:nvSpPr>
        <p:spPr>
          <a:xfrm>
            <a:off x="2251675" y="951375"/>
            <a:ext cx="4640700" cy="2063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6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7" name="Google Shape;247;p9"/>
          <p:cNvSpPr txBox="1">
            <a:spLocks noGrp="1"/>
          </p:cNvSpPr>
          <p:nvPr>
            <p:ph type="subTitle" idx="1"/>
          </p:nvPr>
        </p:nvSpPr>
        <p:spPr>
          <a:xfrm>
            <a:off x="2070600" y="2988825"/>
            <a:ext cx="5002800" cy="120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8"/>
        <p:cNvGrpSpPr/>
        <p:nvPr/>
      </p:nvGrpSpPr>
      <p:grpSpPr>
        <a:xfrm>
          <a:off x="0" y="0"/>
          <a:ext cx="0" cy="0"/>
          <a:chOff x="0" y="0"/>
          <a:chExt cx="0" cy="0"/>
        </a:xfrm>
      </p:grpSpPr>
      <p:grpSp>
        <p:nvGrpSpPr>
          <p:cNvPr id="249" name="Google Shape;249;p10"/>
          <p:cNvGrpSpPr/>
          <p:nvPr/>
        </p:nvGrpSpPr>
        <p:grpSpPr>
          <a:xfrm>
            <a:off x="0" y="0"/>
            <a:ext cx="9144000" cy="5143500"/>
            <a:chOff x="0" y="0"/>
            <a:chExt cx="9144000" cy="5143500"/>
          </a:xfrm>
        </p:grpSpPr>
        <p:sp>
          <p:nvSpPr>
            <p:cNvPr id="250" name="Google Shape;250;p1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0" y="0"/>
              <a:ext cx="9144000" cy="5143500"/>
            </a:xfrm>
            <a:prstGeom prst="rect">
              <a:avLst/>
            </a:prstGeom>
            <a:gradFill>
              <a:gsLst>
                <a:gs pos="0">
                  <a:srgbClr val="748BFF">
                    <a:alpha val="0"/>
                  </a:srgbClr>
                </a:gs>
                <a:gs pos="50000">
                  <a:srgbClr val="F3F3F3">
                    <a:alpha val="0"/>
                  </a:srgbClr>
                </a:gs>
                <a:gs pos="75000">
                  <a:srgbClr val="F3F3F3">
                    <a:alpha val="0"/>
                  </a:srgbClr>
                </a:gs>
                <a:gs pos="88000">
                  <a:srgbClr val="F3F3F3">
                    <a:alpha val="0"/>
                  </a:srgbClr>
                </a:gs>
                <a:gs pos="100000">
                  <a:srgbClr val="7659FF">
                    <a:alpha val="77254"/>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0"/>
          <p:cNvGrpSpPr/>
          <p:nvPr/>
        </p:nvGrpSpPr>
        <p:grpSpPr>
          <a:xfrm>
            <a:off x="-38475" y="-73150"/>
            <a:ext cx="9236700" cy="5340125"/>
            <a:chOff x="-38475" y="-73150"/>
            <a:chExt cx="9236700" cy="5340125"/>
          </a:xfrm>
        </p:grpSpPr>
        <p:cxnSp>
          <p:nvCxnSpPr>
            <p:cNvPr id="253" name="Google Shape;253;p10"/>
            <p:cNvCxnSpPr/>
            <p:nvPr/>
          </p:nvCxnSpPr>
          <p:spPr>
            <a:xfrm rot="10800000" flipH="1">
              <a:off x="8103025" y="935750"/>
              <a:ext cx="1073100" cy="4228200"/>
            </a:xfrm>
            <a:prstGeom prst="straightConnector1">
              <a:avLst/>
            </a:prstGeom>
            <a:noFill/>
            <a:ln w="9525" cap="rnd" cmpd="sng">
              <a:solidFill>
                <a:schemeClr val="accent4"/>
              </a:solidFill>
              <a:prstDash val="solid"/>
              <a:round/>
              <a:headEnd type="none" w="med" len="med"/>
              <a:tailEnd type="none" w="med" len="med"/>
            </a:ln>
          </p:spPr>
        </p:cxnSp>
        <p:cxnSp>
          <p:nvCxnSpPr>
            <p:cNvPr id="254" name="Google Shape;254;p10"/>
            <p:cNvCxnSpPr/>
            <p:nvPr/>
          </p:nvCxnSpPr>
          <p:spPr>
            <a:xfrm flipH="1">
              <a:off x="4433800" y="3088375"/>
              <a:ext cx="4750200" cy="2178600"/>
            </a:xfrm>
            <a:prstGeom prst="straightConnector1">
              <a:avLst/>
            </a:prstGeom>
            <a:noFill/>
            <a:ln w="9525" cap="rnd" cmpd="sng">
              <a:solidFill>
                <a:schemeClr val="accent4"/>
              </a:solidFill>
              <a:prstDash val="solid"/>
              <a:round/>
              <a:headEnd type="none" w="med" len="med"/>
              <a:tailEnd type="none" w="med" len="med"/>
            </a:ln>
          </p:spPr>
        </p:cxnSp>
        <p:cxnSp>
          <p:nvCxnSpPr>
            <p:cNvPr id="255" name="Google Shape;255;p10"/>
            <p:cNvCxnSpPr/>
            <p:nvPr/>
          </p:nvCxnSpPr>
          <p:spPr>
            <a:xfrm>
              <a:off x="5898975" y="4174350"/>
              <a:ext cx="2917200" cy="616800"/>
            </a:xfrm>
            <a:prstGeom prst="straightConnector1">
              <a:avLst/>
            </a:prstGeom>
            <a:noFill/>
            <a:ln w="9525" cap="rnd" cmpd="sng">
              <a:solidFill>
                <a:schemeClr val="accent4"/>
              </a:solidFill>
              <a:prstDash val="solid"/>
              <a:round/>
              <a:headEnd type="none" w="med" len="med"/>
              <a:tailEnd type="none" w="med" len="med"/>
            </a:ln>
          </p:spPr>
        </p:cxnSp>
        <p:cxnSp>
          <p:nvCxnSpPr>
            <p:cNvPr id="256" name="Google Shape;256;p10"/>
            <p:cNvCxnSpPr/>
            <p:nvPr/>
          </p:nvCxnSpPr>
          <p:spPr>
            <a:xfrm rot="10800000" flipH="1">
              <a:off x="-12825" y="-47525"/>
              <a:ext cx="3470100" cy="1420200"/>
            </a:xfrm>
            <a:prstGeom prst="straightConnector1">
              <a:avLst/>
            </a:prstGeom>
            <a:noFill/>
            <a:ln w="9525" cap="rnd" cmpd="sng">
              <a:solidFill>
                <a:schemeClr val="accent4"/>
              </a:solidFill>
              <a:prstDash val="solid"/>
              <a:round/>
              <a:headEnd type="none" w="med" len="med"/>
              <a:tailEnd type="none" w="med" len="med"/>
            </a:ln>
          </p:spPr>
        </p:cxnSp>
        <p:cxnSp>
          <p:nvCxnSpPr>
            <p:cNvPr id="257" name="Google Shape;257;p10"/>
            <p:cNvCxnSpPr/>
            <p:nvPr/>
          </p:nvCxnSpPr>
          <p:spPr>
            <a:xfrm>
              <a:off x="-38475" y="158200"/>
              <a:ext cx="9236700" cy="308400"/>
            </a:xfrm>
            <a:prstGeom prst="straightConnector1">
              <a:avLst/>
            </a:prstGeom>
            <a:noFill/>
            <a:ln w="9525" cap="rnd" cmpd="sng">
              <a:solidFill>
                <a:schemeClr val="accent4"/>
              </a:solidFill>
              <a:prstDash val="solid"/>
              <a:round/>
              <a:headEnd type="none" w="med" len="med"/>
              <a:tailEnd type="none" w="med" len="med"/>
            </a:ln>
          </p:spPr>
        </p:cxnSp>
        <p:cxnSp>
          <p:nvCxnSpPr>
            <p:cNvPr id="258" name="Google Shape;258;p10"/>
            <p:cNvCxnSpPr/>
            <p:nvPr/>
          </p:nvCxnSpPr>
          <p:spPr>
            <a:xfrm>
              <a:off x="8015225" y="-73150"/>
              <a:ext cx="1176000" cy="3547200"/>
            </a:xfrm>
            <a:prstGeom prst="straightConnector1">
              <a:avLst/>
            </a:prstGeom>
            <a:noFill/>
            <a:ln w="9525" cap="rnd" cmpd="sng">
              <a:solidFill>
                <a:schemeClr val="accent4"/>
              </a:solidFill>
              <a:prstDash val="solid"/>
              <a:round/>
              <a:headEnd type="none" w="med" len="med"/>
              <a:tailEnd type="none" w="med" len="med"/>
            </a:ln>
          </p:spPr>
        </p:cxnSp>
        <p:grpSp>
          <p:nvGrpSpPr>
            <p:cNvPr id="259" name="Google Shape;259;p10"/>
            <p:cNvGrpSpPr/>
            <p:nvPr/>
          </p:nvGrpSpPr>
          <p:grpSpPr>
            <a:xfrm>
              <a:off x="7828101" y="93150"/>
              <a:ext cx="718341" cy="718341"/>
              <a:chOff x="-83525" y="4333650"/>
              <a:chExt cx="539700" cy="539700"/>
            </a:xfrm>
          </p:grpSpPr>
          <p:sp>
            <p:nvSpPr>
              <p:cNvPr id="260" name="Google Shape;260;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0"/>
            <p:cNvGrpSpPr/>
            <p:nvPr/>
          </p:nvGrpSpPr>
          <p:grpSpPr>
            <a:xfrm>
              <a:off x="8105174" y="2908534"/>
              <a:ext cx="909610" cy="909610"/>
              <a:chOff x="-83525" y="4333650"/>
              <a:chExt cx="539700" cy="539700"/>
            </a:xfrm>
          </p:grpSpPr>
          <p:sp>
            <p:nvSpPr>
              <p:cNvPr id="263" name="Google Shape;263;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0"/>
            <p:cNvGrpSpPr/>
            <p:nvPr/>
          </p:nvGrpSpPr>
          <p:grpSpPr>
            <a:xfrm>
              <a:off x="6278820" y="4063829"/>
              <a:ext cx="501219" cy="501219"/>
              <a:chOff x="-83525" y="4333650"/>
              <a:chExt cx="539700" cy="539700"/>
            </a:xfrm>
          </p:grpSpPr>
          <p:sp>
            <p:nvSpPr>
              <p:cNvPr id="266" name="Google Shape;266;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70654" y="580730"/>
              <a:ext cx="1002385" cy="1002385"/>
              <a:chOff x="-83525" y="4333650"/>
              <a:chExt cx="539700" cy="539700"/>
            </a:xfrm>
          </p:grpSpPr>
          <p:sp>
            <p:nvSpPr>
              <p:cNvPr id="269" name="Google Shape;269;p10"/>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0"/>
            <p:cNvGrpSpPr/>
            <p:nvPr/>
          </p:nvGrpSpPr>
          <p:grpSpPr>
            <a:xfrm>
              <a:off x="2518898" y="28099"/>
              <a:ext cx="438506" cy="438506"/>
              <a:chOff x="-83525" y="4333650"/>
              <a:chExt cx="539700" cy="539700"/>
            </a:xfrm>
          </p:grpSpPr>
          <p:sp>
            <p:nvSpPr>
              <p:cNvPr id="272" name="Google Shape;272;p10"/>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10"/>
          <p:cNvSpPr txBox="1">
            <a:spLocks noGrp="1"/>
          </p:cNvSpPr>
          <p:nvPr>
            <p:ph type="title"/>
          </p:nvPr>
        </p:nvSpPr>
        <p:spPr>
          <a:xfrm>
            <a:off x="690075" y="2240175"/>
            <a:ext cx="2946900" cy="24288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5"/>
        <p:cNvGrpSpPr/>
        <p:nvPr/>
      </p:nvGrpSpPr>
      <p:grpSpPr>
        <a:xfrm>
          <a:off x="0" y="0"/>
          <a:ext cx="0" cy="0"/>
          <a:chOff x="0" y="0"/>
          <a:chExt cx="0" cy="0"/>
        </a:xfrm>
      </p:grpSpPr>
      <p:grpSp>
        <p:nvGrpSpPr>
          <p:cNvPr id="276" name="Google Shape;276;p11"/>
          <p:cNvGrpSpPr/>
          <p:nvPr/>
        </p:nvGrpSpPr>
        <p:grpSpPr>
          <a:xfrm>
            <a:off x="0" y="0"/>
            <a:ext cx="9144000" cy="5143500"/>
            <a:chOff x="0" y="0"/>
            <a:chExt cx="9144000" cy="5143500"/>
          </a:xfrm>
        </p:grpSpPr>
        <p:sp>
          <p:nvSpPr>
            <p:cNvPr id="277" name="Google Shape;277;p11"/>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1"/>
          <p:cNvGrpSpPr/>
          <p:nvPr/>
        </p:nvGrpSpPr>
        <p:grpSpPr>
          <a:xfrm>
            <a:off x="-34650" y="-92425"/>
            <a:ext cx="9236500" cy="5321150"/>
            <a:chOff x="-34650" y="-92425"/>
            <a:chExt cx="9236500" cy="5321150"/>
          </a:xfrm>
        </p:grpSpPr>
        <p:cxnSp>
          <p:nvCxnSpPr>
            <p:cNvPr id="280" name="Google Shape;280;p11"/>
            <p:cNvCxnSpPr/>
            <p:nvPr/>
          </p:nvCxnSpPr>
          <p:spPr>
            <a:xfrm flipH="1">
              <a:off x="-12750"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81" name="Google Shape;281;p11"/>
            <p:cNvCxnSpPr/>
            <p:nvPr/>
          </p:nvCxnSpPr>
          <p:spPr>
            <a:xfrm>
              <a:off x="8070850"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82" name="Google Shape;282;p11"/>
            <p:cNvCxnSpPr/>
            <p:nvPr/>
          </p:nvCxnSpPr>
          <p:spPr>
            <a:xfrm>
              <a:off x="8623425"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83" name="Google Shape;283;p11"/>
            <p:cNvCxnSpPr/>
            <p:nvPr/>
          </p:nvCxnSpPr>
          <p:spPr>
            <a:xfrm rot="10800000">
              <a:off x="6350"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84" name="Google Shape;284;p11"/>
            <p:cNvGrpSpPr/>
            <p:nvPr/>
          </p:nvGrpSpPr>
          <p:grpSpPr>
            <a:xfrm flipH="1">
              <a:off x="8623432" y="996242"/>
              <a:ext cx="419725" cy="419725"/>
              <a:chOff x="-83525" y="4333650"/>
              <a:chExt cx="539700" cy="539700"/>
            </a:xfrm>
          </p:grpSpPr>
          <p:sp>
            <p:nvSpPr>
              <p:cNvPr id="285" name="Google Shape;285;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11"/>
            <p:cNvGrpSpPr/>
            <p:nvPr/>
          </p:nvGrpSpPr>
          <p:grpSpPr>
            <a:xfrm flipH="1">
              <a:off x="436872" y="240026"/>
              <a:ext cx="599661" cy="599607"/>
              <a:chOff x="-83525" y="4333650"/>
              <a:chExt cx="539700" cy="539700"/>
            </a:xfrm>
          </p:grpSpPr>
          <p:sp>
            <p:nvSpPr>
              <p:cNvPr id="288" name="Google Shape;288;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1"/>
            <p:cNvGrpSpPr/>
            <p:nvPr/>
          </p:nvGrpSpPr>
          <p:grpSpPr>
            <a:xfrm flipH="1">
              <a:off x="-12743" y="3264592"/>
              <a:ext cx="419725" cy="419725"/>
              <a:chOff x="-83525" y="4333650"/>
              <a:chExt cx="539700" cy="539700"/>
            </a:xfrm>
          </p:grpSpPr>
          <p:sp>
            <p:nvSpPr>
              <p:cNvPr id="291" name="Google Shape;291;p11"/>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3" name="Google Shape;293;p11"/>
            <p:cNvCxnSpPr/>
            <p:nvPr/>
          </p:nvCxnSpPr>
          <p:spPr>
            <a:xfrm>
              <a:off x="-34650" y="4123825"/>
              <a:ext cx="6746700" cy="1104900"/>
            </a:xfrm>
            <a:prstGeom prst="straightConnector1">
              <a:avLst/>
            </a:prstGeom>
            <a:noFill/>
            <a:ln w="9525" cap="rnd" cmpd="sng">
              <a:solidFill>
                <a:schemeClr val="accent4"/>
              </a:solidFill>
              <a:prstDash val="solid"/>
              <a:round/>
              <a:headEnd type="none" w="med" len="med"/>
              <a:tailEnd type="none" w="med" len="med"/>
            </a:ln>
          </p:spPr>
        </p:cxnSp>
        <p:cxnSp>
          <p:nvCxnSpPr>
            <p:cNvPr id="294" name="Google Shape;294;p11"/>
            <p:cNvCxnSpPr/>
            <p:nvPr/>
          </p:nvCxnSpPr>
          <p:spPr>
            <a:xfrm>
              <a:off x="1030750" y="-52125"/>
              <a:ext cx="8171100" cy="1306200"/>
            </a:xfrm>
            <a:prstGeom prst="straightConnector1">
              <a:avLst/>
            </a:prstGeom>
            <a:noFill/>
            <a:ln w="9525" cap="rnd" cmpd="sng">
              <a:solidFill>
                <a:schemeClr val="accent4"/>
              </a:solidFill>
              <a:prstDash val="solid"/>
              <a:round/>
              <a:headEnd type="none" w="med" len="med"/>
              <a:tailEnd type="none" w="med" len="med"/>
            </a:ln>
          </p:spPr>
        </p:cxnSp>
      </p:grpSp>
      <p:sp>
        <p:nvSpPr>
          <p:cNvPr id="295" name="Google Shape;295;p11"/>
          <p:cNvSpPr txBox="1">
            <a:spLocks noGrp="1"/>
          </p:cNvSpPr>
          <p:nvPr>
            <p:ph type="title" hasCustomPrompt="1"/>
          </p:nvPr>
        </p:nvSpPr>
        <p:spPr>
          <a:xfrm rot="181">
            <a:off x="1727700" y="1402388"/>
            <a:ext cx="5688600" cy="200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6" name="Google Shape;296;p11"/>
          <p:cNvSpPr txBox="1">
            <a:spLocks noGrp="1"/>
          </p:cNvSpPr>
          <p:nvPr>
            <p:ph type="subTitle" idx="1"/>
          </p:nvPr>
        </p:nvSpPr>
        <p:spPr>
          <a:xfrm>
            <a:off x="2458200" y="3300850"/>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1pPr>
            <a:lvl2pPr lvl="1"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2pPr>
            <a:lvl3pPr lvl="2"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3pPr>
            <a:lvl4pPr lvl="3"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4pPr>
            <a:lvl5pPr lvl="4"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5pPr>
            <a:lvl6pPr lvl="5"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6pPr>
            <a:lvl7pPr lvl="6"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7pPr>
            <a:lvl8pPr lvl="7"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8pPr>
            <a:lvl9pPr lvl="8"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20000" y="1217550"/>
            <a:ext cx="7704000" cy="338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mc:AlternateContent xmlns:mc="http://schemas.openxmlformats.org/markup-compatibility/2006" xmlns:p14="http://schemas.microsoft.com/office/powerpoint/2010/main">
    <mc:Choice Requires="p14">
      <p:transition spd="slow" p14:dur="47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8"/>
          <p:cNvSpPr txBox="1">
            <a:spLocks noGrp="1"/>
          </p:cNvSpPr>
          <p:nvPr>
            <p:ph type="subTitle" idx="1"/>
          </p:nvPr>
        </p:nvSpPr>
        <p:spPr>
          <a:xfrm rot="-684">
            <a:off x="836625" y="2665225"/>
            <a:ext cx="4524000" cy="17589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800" dirty="0"/>
          </a:p>
          <a:p>
            <a:pPr marL="457200" lvl="0" indent="-342900" algn="l" rtl="0">
              <a:lnSpc>
                <a:spcPct val="115000"/>
              </a:lnSpc>
              <a:spcBef>
                <a:spcPts val="0"/>
              </a:spcBef>
              <a:spcAft>
                <a:spcPts val="0"/>
              </a:spcAft>
              <a:buSzPts val="1800"/>
              <a:buChar char="➔"/>
            </a:pPr>
            <a:r>
              <a:rPr lang="en" sz="1800" dirty="0"/>
              <a:t>Univ. Gerardo Misael Tito Massi</a:t>
            </a:r>
            <a:endParaRPr sz="1800" dirty="0"/>
          </a:p>
          <a:p>
            <a:pPr marL="0" lvl="0" indent="0" algn="l" rtl="0">
              <a:lnSpc>
                <a:spcPct val="115000"/>
              </a:lnSpc>
              <a:spcBef>
                <a:spcPts val="0"/>
              </a:spcBef>
              <a:spcAft>
                <a:spcPts val="0"/>
              </a:spcAft>
              <a:buNone/>
            </a:pPr>
            <a:endParaRPr sz="1800" dirty="0"/>
          </a:p>
          <a:p>
            <a:pPr marL="0" lvl="0" indent="0" algn="l" rtl="0">
              <a:lnSpc>
                <a:spcPct val="115000"/>
              </a:lnSpc>
              <a:spcBef>
                <a:spcPts val="0"/>
              </a:spcBef>
              <a:spcAft>
                <a:spcPts val="0"/>
              </a:spcAft>
              <a:buNone/>
            </a:pPr>
            <a:r>
              <a:rPr lang="en" sz="1800" dirty="0"/>
              <a:t>INGENIERÍA DE SISTEMAS</a:t>
            </a:r>
            <a:endParaRPr sz="1800" dirty="0"/>
          </a:p>
          <a:p>
            <a:pPr marL="0" lvl="0" indent="0" algn="l" rtl="0">
              <a:lnSpc>
                <a:spcPct val="115000"/>
              </a:lnSpc>
              <a:spcBef>
                <a:spcPts val="0"/>
              </a:spcBef>
              <a:spcAft>
                <a:spcPts val="0"/>
              </a:spcAft>
              <a:buNone/>
            </a:pPr>
            <a:endParaRPr sz="1800" b="1" dirty="0"/>
          </a:p>
        </p:txBody>
      </p:sp>
      <p:sp>
        <p:nvSpPr>
          <p:cNvPr id="1113" name="Google Shape;1113;p38"/>
          <p:cNvSpPr txBox="1">
            <a:spLocks noGrp="1"/>
          </p:cNvSpPr>
          <p:nvPr>
            <p:ph type="ctrTitle"/>
          </p:nvPr>
        </p:nvSpPr>
        <p:spPr>
          <a:xfrm>
            <a:off x="894012" y="784717"/>
            <a:ext cx="6694163" cy="17963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400" dirty="0">
                <a:solidFill>
                  <a:schemeClr val="accent4"/>
                </a:solidFill>
              </a:rPr>
              <a:t>TAREA FINAL HITO 2</a:t>
            </a:r>
            <a:br>
              <a:rPr lang="en" sz="3400" dirty="0">
                <a:solidFill>
                  <a:schemeClr val="accent4"/>
                </a:solidFill>
              </a:rPr>
            </a:br>
            <a:r>
              <a:rPr lang="en" sz="3400" dirty="0">
                <a:solidFill>
                  <a:schemeClr val="accent4"/>
                </a:solidFill>
              </a:rPr>
              <a:t>PROGRAMACIÓN DE SISTEMAS EMBEBIDOS</a:t>
            </a:r>
            <a:endParaRPr sz="3400" dirty="0">
              <a:latin typeface="Oxanium"/>
              <a:ea typeface="Oxanium"/>
              <a:cs typeface="Oxanium"/>
              <a:sym typeface="Oxanium"/>
            </a:endParaRPr>
          </a:p>
        </p:txBody>
      </p:sp>
      <p:grpSp>
        <p:nvGrpSpPr>
          <p:cNvPr id="1114" name="Google Shape;1114;p38"/>
          <p:cNvGrpSpPr/>
          <p:nvPr/>
        </p:nvGrpSpPr>
        <p:grpSpPr>
          <a:xfrm flipH="1">
            <a:off x="6087661" y="2208754"/>
            <a:ext cx="3056331" cy="2813745"/>
            <a:chOff x="2074963" y="3797512"/>
            <a:chExt cx="1497688" cy="1378813"/>
          </a:xfrm>
        </p:grpSpPr>
        <p:grpSp>
          <p:nvGrpSpPr>
            <p:cNvPr id="1115" name="Google Shape;1115;p38"/>
            <p:cNvGrpSpPr/>
            <p:nvPr/>
          </p:nvGrpSpPr>
          <p:grpSpPr>
            <a:xfrm>
              <a:off x="2420109" y="3797512"/>
              <a:ext cx="467350" cy="626668"/>
              <a:chOff x="1484150" y="3776550"/>
              <a:chExt cx="417500" cy="559825"/>
            </a:xfrm>
          </p:grpSpPr>
          <p:sp>
            <p:nvSpPr>
              <p:cNvPr id="1116" name="Google Shape;1116;p38"/>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8"/>
            <p:cNvGrpSpPr/>
            <p:nvPr/>
          </p:nvGrpSpPr>
          <p:grpSpPr>
            <a:xfrm>
              <a:off x="2074963" y="4007750"/>
              <a:ext cx="1485761" cy="1168575"/>
              <a:chOff x="2074963" y="4007750"/>
              <a:chExt cx="1485761" cy="1168575"/>
            </a:xfrm>
          </p:grpSpPr>
          <p:sp>
            <p:nvSpPr>
              <p:cNvPr id="1132" name="Google Shape;1132;p38"/>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1" name="Google Shape;1141;p38"/>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38"/>
            <p:cNvGrpSpPr/>
            <p:nvPr/>
          </p:nvGrpSpPr>
          <p:grpSpPr>
            <a:xfrm>
              <a:off x="2567637" y="4061975"/>
              <a:ext cx="814325" cy="880250"/>
              <a:chOff x="2189850" y="3376175"/>
              <a:chExt cx="814325" cy="880250"/>
            </a:xfrm>
          </p:grpSpPr>
          <p:sp>
            <p:nvSpPr>
              <p:cNvPr id="1177" name="Google Shape;1177;p38"/>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38"/>
            <p:cNvGrpSpPr/>
            <p:nvPr/>
          </p:nvGrpSpPr>
          <p:grpSpPr>
            <a:xfrm>
              <a:off x="2758325" y="4138175"/>
              <a:ext cx="814325" cy="880250"/>
              <a:chOff x="3215525" y="3376175"/>
              <a:chExt cx="814325" cy="880250"/>
            </a:xfrm>
          </p:grpSpPr>
          <p:sp>
            <p:nvSpPr>
              <p:cNvPr id="1182" name="Google Shape;1182;p38"/>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0"/>
          <p:cNvSpPr/>
          <p:nvPr/>
        </p:nvSpPr>
        <p:spPr>
          <a:xfrm>
            <a:off x="189175" y="148025"/>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txBox="1">
            <a:spLocks noGrp="1"/>
          </p:cNvSpPr>
          <p:nvPr>
            <p:ph type="title"/>
          </p:nvPr>
        </p:nvSpPr>
        <p:spPr>
          <a:xfrm>
            <a:off x="2559925" y="300426"/>
            <a:ext cx="3376418" cy="7591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Java a python</a:t>
            </a:r>
            <a:endParaRPr sz="3600" dirty="0"/>
          </a:p>
        </p:txBody>
      </p:sp>
      <p:sp>
        <p:nvSpPr>
          <p:cNvPr id="1256" name="Google Shape;1256;p40"/>
          <p:cNvSpPr txBox="1">
            <a:spLocks noGrp="1"/>
          </p:cNvSpPr>
          <p:nvPr>
            <p:ph type="title" idx="2"/>
          </p:nvPr>
        </p:nvSpPr>
        <p:spPr>
          <a:xfrm>
            <a:off x="256075" y="25865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1257" name="Google Shape;1257;p40"/>
          <p:cNvGrpSpPr/>
          <p:nvPr/>
        </p:nvGrpSpPr>
        <p:grpSpPr>
          <a:xfrm>
            <a:off x="-858339" y="2067336"/>
            <a:ext cx="3329334" cy="2928139"/>
            <a:chOff x="-2371508" y="0"/>
            <a:chExt cx="5715596" cy="5238174"/>
          </a:xfrm>
        </p:grpSpPr>
        <p:sp>
          <p:nvSpPr>
            <p:cNvPr id="1258" name="Google Shape;1258;p40"/>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0"/>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0"/>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0"/>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0"/>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0"/>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40"/>
            <p:cNvGrpSpPr/>
            <p:nvPr/>
          </p:nvGrpSpPr>
          <p:grpSpPr>
            <a:xfrm>
              <a:off x="644017" y="1155146"/>
              <a:ext cx="1256716" cy="1149297"/>
              <a:chOff x="5236975" y="645825"/>
              <a:chExt cx="338400" cy="309475"/>
            </a:xfrm>
          </p:grpSpPr>
          <p:sp>
            <p:nvSpPr>
              <p:cNvPr id="1290" name="Google Shape;1290;p40"/>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0"/>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0"/>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0"/>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40"/>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40"/>
            <p:cNvGrpSpPr/>
            <p:nvPr/>
          </p:nvGrpSpPr>
          <p:grpSpPr>
            <a:xfrm>
              <a:off x="780242" y="144556"/>
              <a:ext cx="2563846" cy="4987406"/>
              <a:chOff x="5376250" y="373700"/>
              <a:chExt cx="690375" cy="1342975"/>
            </a:xfrm>
          </p:grpSpPr>
          <p:sp>
            <p:nvSpPr>
              <p:cNvPr id="1297" name="Google Shape;1297;p40"/>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0"/>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0"/>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n 2">
            <a:extLst>
              <a:ext uri="{FF2B5EF4-FFF2-40B4-BE49-F238E27FC236}">
                <a16:creationId xmlns:a16="http://schemas.microsoft.com/office/drawing/2014/main" id="{06C4F14A-FBB7-43CC-A604-353C47300B0E}"/>
              </a:ext>
            </a:extLst>
          </p:cNvPr>
          <p:cNvPicPr>
            <a:picLocks noChangeAspect="1"/>
          </p:cNvPicPr>
          <p:nvPr/>
        </p:nvPicPr>
        <p:blipFill>
          <a:blip r:embed="rId3"/>
          <a:stretch>
            <a:fillRect/>
          </a:stretch>
        </p:blipFill>
        <p:spPr>
          <a:xfrm>
            <a:off x="5763732" y="1436557"/>
            <a:ext cx="3189506" cy="3599293"/>
          </a:xfrm>
          <a:prstGeom prst="rect">
            <a:avLst/>
          </a:prstGeom>
        </p:spPr>
      </p:pic>
      <p:pic>
        <p:nvPicPr>
          <p:cNvPr id="5" name="Imagen 4">
            <a:extLst>
              <a:ext uri="{FF2B5EF4-FFF2-40B4-BE49-F238E27FC236}">
                <a16:creationId xmlns:a16="http://schemas.microsoft.com/office/drawing/2014/main" id="{219DEC2D-AFF4-4E9A-BF9F-42BF5D96D68E}"/>
              </a:ext>
            </a:extLst>
          </p:cNvPr>
          <p:cNvPicPr>
            <a:picLocks noChangeAspect="1"/>
          </p:cNvPicPr>
          <p:nvPr/>
        </p:nvPicPr>
        <p:blipFill>
          <a:blip r:embed="rId4"/>
          <a:stretch>
            <a:fillRect/>
          </a:stretch>
        </p:blipFill>
        <p:spPr>
          <a:xfrm>
            <a:off x="2347319" y="1199715"/>
            <a:ext cx="3376419" cy="26497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3"/>
          <p:cNvSpPr/>
          <p:nvPr/>
        </p:nvSpPr>
        <p:spPr>
          <a:xfrm>
            <a:off x="279600" y="87775"/>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txBox="1">
            <a:spLocks noGrp="1"/>
          </p:cNvSpPr>
          <p:nvPr>
            <p:ph type="title"/>
          </p:nvPr>
        </p:nvSpPr>
        <p:spPr>
          <a:xfrm>
            <a:off x="2670629" y="240175"/>
            <a:ext cx="5866871" cy="8919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Clase Libro en python</a:t>
            </a:r>
            <a:endParaRPr dirty="0"/>
          </a:p>
        </p:txBody>
      </p:sp>
      <p:sp>
        <p:nvSpPr>
          <p:cNvPr id="1328" name="Google Shape;1328;p43"/>
          <p:cNvSpPr txBox="1">
            <a:spLocks noGrp="1"/>
          </p:cNvSpPr>
          <p:nvPr>
            <p:ph type="title" idx="2"/>
          </p:nvPr>
        </p:nvSpPr>
        <p:spPr>
          <a:xfrm>
            <a:off x="346500" y="1984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1332" name="Google Shape;1332;p43"/>
          <p:cNvGrpSpPr/>
          <p:nvPr/>
        </p:nvGrpSpPr>
        <p:grpSpPr>
          <a:xfrm>
            <a:off x="-1318167" y="1907756"/>
            <a:ext cx="3329334" cy="2928139"/>
            <a:chOff x="-2371508" y="0"/>
            <a:chExt cx="5715596" cy="5238174"/>
          </a:xfrm>
        </p:grpSpPr>
        <p:sp>
          <p:nvSpPr>
            <p:cNvPr id="1333" name="Google Shape;1333;p43"/>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3"/>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3"/>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3"/>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3"/>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3"/>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3"/>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3"/>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3"/>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3"/>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3"/>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3"/>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3"/>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3"/>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3"/>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3"/>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3"/>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3"/>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3"/>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3"/>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3"/>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3"/>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3"/>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3"/>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3"/>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43"/>
            <p:cNvGrpSpPr/>
            <p:nvPr/>
          </p:nvGrpSpPr>
          <p:grpSpPr>
            <a:xfrm>
              <a:off x="644017" y="1155146"/>
              <a:ext cx="1256716" cy="1149297"/>
              <a:chOff x="5236975" y="645825"/>
              <a:chExt cx="338400" cy="309475"/>
            </a:xfrm>
          </p:grpSpPr>
          <p:sp>
            <p:nvSpPr>
              <p:cNvPr id="1365" name="Google Shape;1365;p43"/>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3"/>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3"/>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3"/>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3"/>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43"/>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43"/>
            <p:cNvGrpSpPr/>
            <p:nvPr/>
          </p:nvGrpSpPr>
          <p:grpSpPr>
            <a:xfrm>
              <a:off x="780242" y="144556"/>
              <a:ext cx="2563846" cy="4987406"/>
              <a:chOff x="5376250" y="373700"/>
              <a:chExt cx="690375" cy="1342975"/>
            </a:xfrm>
          </p:grpSpPr>
          <p:sp>
            <p:nvSpPr>
              <p:cNvPr id="1372" name="Google Shape;1372;p43"/>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3"/>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3"/>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3"/>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Imagen 4">
            <a:extLst>
              <a:ext uri="{FF2B5EF4-FFF2-40B4-BE49-F238E27FC236}">
                <a16:creationId xmlns:a16="http://schemas.microsoft.com/office/drawing/2014/main" id="{E4CA491F-671E-49D0-93C7-51BD14B28E14}"/>
              </a:ext>
            </a:extLst>
          </p:cNvPr>
          <p:cNvPicPr>
            <a:picLocks noChangeAspect="1"/>
          </p:cNvPicPr>
          <p:nvPr/>
        </p:nvPicPr>
        <p:blipFill>
          <a:blip r:embed="rId3"/>
          <a:stretch>
            <a:fillRect/>
          </a:stretch>
        </p:blipFill>
        <p:spPr>
          <a:xfrm>
            <a:off x="2030400" y="1051487"/>
            <a:ext cx="2349470" cy="865400"/>
          </a:xfrm>
          <a:prstGeom prst="rect">
            <a:avLst/>
          </a:prstGeom>
        </p:spPr>
      </p:pic>
      <p:pic>
        <p:nvPicPr>
          <p:cNvPr id="8" name="Imagen 7">
            <a:extLst>
              <a:ext uri="{FF2B5EF4-FFF2-40B4-BE49-F238E27FC236}">
                <a16:creationId xmlns:a16="http://schemas.microsoft.com/office/drawing/2014/main" id="{CBB9E16B-21F1-4A4B-A6C7-5CA4F81ED249}"/>
              </a:ext>
            </a:extLst>
          </p:cNvPr>
          <p:cNvPicPr>
            <a:picLocks noChangeAspect="1"/>
          </p:cNvPicPr>
          <p:nvPr/>
        </p:nvPicPr>
        <p:blipFill rotWithShape="1">
          <a:blip r:embed="rId4"/>
          <a:srcRect r="51473"/>
          <a:stretch/>
        </p:blipFill>
        <p:spPr>
          <a:xfrm>
            <a:off x="5226877" y="1010376"/>
            <a:ext cx="3553625" cy="4119157"/>
          </a:xfrm>
          <a:prstGeom prst="rect">
            <a:avLst/>
          </a:prstGeom>
        </p:spPr>
      </p:pic>
      <p:pic>
        <p:nvPicPr>
          <p:cNvPr id="10" name="Imagen 9">
            <a:extLst>
              <a:ext uri="{FF2B5EF4-FFF2-40B4-BE49-F238E27FC236}">
                <a16:creationId xmlns:a16="http://schemas.microsoft.com/office/drawing/2014/main" id="{13CFE40C-30C5-499F-87DD-8CF384412CDE}"/>
              </a:ext>
            </a:extLst>
          </p:cNvPr>
          <p:cNvPicPr>
            <a:picLocks noChangeAspect="1"/>
          </p:cNvPicPr>
          <p:nvPr/>
        </p:nvPicPr>
        <p:blipFill>
          <a:blip r:embed="rId5"/>
          <a:stretch>
            <a:fillRect/>
          </a:stretch>
        </p:blipFill>
        <p:spPr>
          <a:xfrm>
            <a:off x="346500" y="3453689"/>
            <a:ext cx="4747670" cy="12477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3"/>
          <p:cNvSpPr/>
          <p:nvPr/>
        </p:nvSpPr>
        <p:spPr>
          <a:xfrm>
            <a:off x="279600" y="87775"/>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txBox="1">
            <a:spLocks noGrp="1"/>
          </p:cNvSpPr>
          <p:nvPr>
            <p:ph type="title"/>
          </p:nvPr>
        </p:nvSpPr>
        <p:spPr>
          <a:xfrm>
            <a:off x="1582648" y="247428"/>
            <a:ext cx="5866871" cy="8919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Fibbonaci</a:t>
            </a:r>
            <a:endParaRPr sz="4800" dirty="0"/>
          </a:p>
        </p:txBody>
      </p:sp>
      <p:sp>
        <p:nvSpPr>
          <p:cNvPr id="1328" name="Google Shape;1328;p43"/>
          <p:cNvSpPr txBox="1">
            <a:spLocks noGrp="1"/>
          </p:cNvSpPr>
          <p:nvPr>
            <p:ph type="title" idx="2"/>
          </p:nvPr>
        </p:nvSpPr>
        <p:spPr>
          <a:xfrm>
            <a:off x="346500" y="1984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1332" name="Google Shape;1332;p43"/>
          <p:cNvGrpSpPr/>
          <p:nvPr/>
        </p:nvGrpSpPr>
        <p:grpSpPr>
          <a:xfrm>
            <a:off x="-1318167" y="2127586"/>
            <a:ext cx="3329334" cy="2928139"/>
            <a:chOff x="-2371508" y="0"/>
            <a:chExt cx="5715596" cy="5238174"/>
          </a:xfrm>
        </p:grpSpPr>
        <p:sp>
          <p:nvSpPr>
            <p:cNvPr id="1333" name="Google Shape;1333;p43"/>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3"/>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3"/>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3"/>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3"/>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3"/>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3"/>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3"/>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3"/>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3"/>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3"/>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3"/>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3"/>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3"/>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3"/>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3"/>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3"/>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3"/>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3"/>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3"/>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3"/>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3"/>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3"/>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3"/>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3"/>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43"/>
            <p:cNvGrpSpPr/>
            <p:nvPr/>
          </p:nvGrpSpPr>
          <p:grpSpPr>
            <a:xfrm>
              <a:off x="644017" y="1155146"/>
              <a:ext cx="1256716" cy="1149297"/>
              <a:chOff x="5236975" y="645825"/>
              <a:chExt cx="338400" cy="309475"/>
            </a:xfrm>
          </p:grpSpPr>
          <p:sp>
            <p:nvSpPr>
              <p:cNvPr id="1365" name="Google Shape;1365;p43"/>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3"/>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3"/>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3"/>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3"/>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43"/>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43"/>
            <p:cNvGrpSpPr/>
            <p:nvPr/>
          </p:nvGrpSpPr>
          <p:grpSpPr>
            <a:xfrm>
              <a:off x="780242" y="144556"/>
              <a:ext cx="2563846" cy="4987406"/>
              <a:chOff x="5376250" y="373700"/>
              <a:chExt cx="690375" cy="1342975"/>
            </a:xfrm>
          </p:grpSpPr>
          <p:sp>
            <p:nvSpPr>
              <p:cNvPr id="1372" name="Google Shape;1372;p43"/>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3"/>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3"/>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3"/>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agen 2">
            <a:extLst>
              <a:ext uri="{FF2B5EF4-FFF2-40B4-BE49-F238E27FC236}">
                <a16:creationId xmlns:a16="http://schemas.microsoft.com/office/drawing/2014/main" id="{C3A87A9C-7E16-4042-99A2-4A4BA63DB5CF}"/>
              </a:ext>
            </a:extLst>
          </p:cNvPr>
          <p:cNvPicPr>
            <a:picLocks noChangeAspect="1"/>
          </p:cNvPicPr>
          <p:nvPr/>
        </p:nvPicPr>
        <p:blipFill>
          <a:blip r:embed="rId3"/>
          <a:stretch>
            <a:fillRect/>
          </a:stretch>
        </p:blipFill>
        <p:spPr>
          <a:xfrm>
            <a:off x="5289207" y="1102016"/>
            <a:ext cx="3194555" cy="4041484"/>
          </a:xfrm>
          <a:prstGeom prst="rect">
            <a:avLst/>
          </a:prstGeom>
        </p:spPr>
      </p:pic>
      <p:pic>
        <p:nvPicPr>
          <p:cNvPr id="6" name="Imagen 5">
            <a:extLst>
              <a:ext uri="{FF2B5EF4-FFF2-40B4-BE49-F238E27FC236}">
                <a16:creationId xmlns:a16="http://schemas.microsoft.com/office/drawing/2014/main" id="{378DF24F-9C11-4CA7-AD53-94397A3F04C1}"/>
              </a:ext>
            </a:extLst>
          </p:cNvPr>
          <p:cNvPicPr>
            <a:picLocks noChangeAspect="1"/>
          </p:cNvPicPr>
          <p:nvPr/>
        </p:nvPicPr>
        <p:blipFill>
          <a:blip r:embed="rId4"/>
          <a:stretch>
            <a:fillRect/>
          </a:stretch>
        </p:blipFill>
        <p:spPr>
          <a:xfrm>
            <a:off x="1788533" y="1203514"/>
            <a:ext cx="3408197" cy="1425943"/>
          </a:xfrm>
          <a:prstGeom prst="rect">
            <a:avLst/>
          </a:prstGeom>
        </p:spPr>
      </p:pic>
    </p:spTree>
    <p:extLst>
      <p:ext uri="{BB962C8B-B14F-4D97-AF65-F5344CB8AC3E}">
        <p14:creationId xmlns:p14="http://schemas.microsoft.com/office/powerpoint/2010/main" val="336810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3"/>
          <p:cNvSpPr/>
          <p:nvPr/>
        </p:nvSpPr>
        <p:spPr>
          <a:xfrm>
            <a:off x="137194" y="52586"/>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txBox="1">
            <a:spLocks noGrp="1"/>
          </p:cNvSpPr>
          <p:nvPr>
            <p:ph type="title"/>
          </p:nvPr>
        </p:nvSpPr>
        <p:spPr>
          <a:xfrm>
            <a:off x="1387775" y="202637"/>
            <a:ext cx="3828801" cy="766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Clases vehiculos</a:t>
            </a:r>
            <a:endParaRPr sz="3600" dirty="0"/>
          </a:p>
        </p:txBody>
      </p:sp>
      <p:sp>
        <p:nvSpPr>
          <p:cNvPr id="1328" name="Google Shape;1328;p43"/>
          <p:cNvSpPr txBox="1">
            <a:spLocks noGrp="1"/>
          </p:cNvSpPr>
          <p:nvPr>
            <p:ph type="title" idx="2"/>
          </p:nvPr>
        </p:nvSpPr>
        <p:spPr>
          <a:xfrm>
            <a:off x="204093" y="163210"/>
            <a:ext cx="749949" cy="7078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04</a:t>
            </a:r>
            <a:endParaRPr sz="3600" dirty="0"/>
          </a:p>
        </p:txBody>
      </p:sp>
      <p:pic>
        <p:nvPicPr>
          <p:cNvPr id="4" name="Imagen 3">
            <a:extLst>
              <a:ext uri="{FF2B5EF4-FFF2-40B4-BE49-F238E27FC236}">
                <a16:creationId xmlns:a16="http://schemas.microsoft.com/office/drawing/2014/main" id="{6F5435B1-FD3A-46AE-A77E-5BC540190949}"/>
              </a:ext>
            </a:extLst>
          </p:cNvPr>
          <p:cNvPicPr>
            <a:picLocks noChangeAspect="1"/>
          </p:cNvPicPr>
          <p:nvPr/>
        </p:nvPicPr>
        <p:blipFill>
          <a:blip r:embed="rId3"/>
          <a:stretch>
            <a:fillRect/>
          </a:stretch>
        </p:blipFill>
        <p:spPr>
          <a:xfrm>
            <a:off x="87241" y="1136301"/>
            <a:ext cx="4145450" cy="3603986"/>
          </a:xfrm>
          <a:prstGeom prst="rect">
            <a:avLst/>
          </a:prstGeom>
        </p:spPr>
      </p:pic>
      <p:pic>
        <p:nvPicPr>
          <p:cNvPr id="7" name="Imagen 6">
            <a:extLst>
              <a:ext uri="{FF2B5EF4-FFF2-40B4-BE49-F238E27FC236}">
                <a16:creationId xmlns:a16="http://schemas.microsoft.com/office/drawing/2014/main" id="{4642D00A-BF4C-48AA-9D16-AB09FAE690DA}"/>
              </a:ext>
            </a:extLst>
          </p:cNvPr>
          <p:cNvPicPr>
            <a:picLocks noChangeAspect="1"/>
          </p:cNvPicPr>
          <p:nvPr/>
        </p:nvPicPr>
        <p:blipFill>
          <a:blip r:embed="rId4"/>
          <a:stretch>
            <a:fillRect/>
          </a:stretch>
        </p:blipFill>
        <p:spPr>
          <a:xfrm>
            <a:off x="5383678" y="52586"/>
            <a:ext cx="3038512" cy="3241387"/>
          </a:xfrm>
          <a:prstGeom prst="rect">
            <a:avLst/>
          </a:prstGeom>
        </p:spPr>
      </p:pic>
      <p:pic>
        <p:nvPicPr>
          <p:cNvPr id="9" name="Imagen 8">
            <a:extLst>
              <a:ext uri="{FF2B5EF4-FFF2-40B4-BE49-F238E27FC236}">
                <a16:creationId xmlns:a16="http://schemas.microsoft.com/office/drawing/2014/main" id="{EC1235D2-0357-4C57-A78D-427F989C4039}"/>
              </a:ext>
            </a:extLst>
          </p:cNvPr>
          <p:cNvPicPr>
            <a:picLocks noChangeAspect="1"/>
          </p:cNvPicPr>
          <p:nvPr/>
        </p:nvPicPr>
        <p:blipFill>
          <a:blip r:embed="rId5"/>
          <a:stretch>
            <a:fillRect/>
          </a:stretch>
        </p:blipFill>
        <p:spPr>
          <a:xfrm>
            <a:off x="4911311" y="3455289"/>
            <a:ext cx="3756955" cy="1485574"/>
          </a:xfrm>
          <a:prstGeom prst="rect">
            <a:avLst/>
          </a:prstGeom>
        </p:spPr>
      </p:pic>
    </p:spTree>
    <p:extLst>
      <p:ext uri="{BB962C8B-B14F-4D97-AF65-F5344CB8AC3E}">
        <p14:creationId xmlns:p14="http://schemas.microsoft.com/office/powerpoint/2010/main" val="301882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3"/>
          <p:cNvSpPr/>
          <p:nvPr/>
        </p:nvSpPr>
        <p:spPr>
          <a:xfrm>
            <a:off x="137194" y="52586"/>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txBox="1">
            <a:spLocks noGrp="1"/>
          </p:cNvSpPr>
          <p:nvPr>
            <p:ph type="title"/>
          </p:nvPr>
        </p:nvSpPr>
        <p:spPr>
          <a:xfrm>
            <a:off x="1387775" y="202637"/>
            <a:ext cx="3828801" cy="766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Powered Device</a:t>
            </a:r>
            <a:endParaRPr sz="3600" dirty="0"/>
          </a:p>
        </p:txBody>
      </p:sp>
      <p:sp>
        <p:nvSpPr>
          <p:cNvPr id="1328" name="Google Shape;1328;p43"/>
          <p:cNvSpPr txBox="1">
            <a:spLocks noGrp="1"/>
          </p:cNvSpPr>
          <p:nvPr>
            <p:ph type="title" idx="2"/>
          </p:nvPr>
        </p:nvSpPr>
        <p:spPr>
          <a:xfrm>
            <a:off x="204093" y="163210"/>
            <a:ext cx="749949" cy="7078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05</a:t>
            </a:r>
            <a:endParaRPr sz="3600" dirty="0"/>
          </a:p>
        </p:txBody>
      </p:sp>
      <p:pic>
        <p:nvPicPr>
          <p:cNvPr id="3" name="Imagen 2">
            <a:extLst>
              <a:ext uri="{FF2B5EF4-FFF2-40B4-BE49-F238E27FC236}">
                <a16:creationId xmlns:a16="http://schemas.microsoft.com/office/drawing/2014/main" id="{6F75EB51-3B50-47EA-861D-58DD4C2AEC0C}"/>
              </a:ext>
            </a:extLst>
          </p:cNvPr>
          <p:cNvPicPr>
            <a:picLocks noChangeAspect="1"/>
          </p:cNvPicPr>
          <p:nvPr/>
        </p:nvPicPr>
        <p:blipFill>
          <a:blip r:embed="rId3"/>
          <a:stretch>
            <a:fillRect/>
          </a:stretch>
        </p:blipFill>
        <p:spPr>
          <a:xfrm>
            <a:off x="312057" y="1039244"/>
            <a:ext cx="3258406" cy="4051670"/>
          </a:xfrm>
          <a:prstGeom prst="rect">
            <a:avLst/>
          </a:prstGeom>
        </p:spPr>
      </p:pic>
      <p:pic>
        <p:nvPicPr>
          <p:cNvPr id="6" name="Imagen 5">
            <a:extLst>
              <a:ext uri="{FF2B5EF4-FFF2-40B4-BE49-F238E27FC236}">
                <a16:creationId xmlns:a16="http://schemas.microsoft.com/office/drawing/2014/main" id="{950B97ED-B15D-4987-9A75-B4D117EAB877}"/>
              </a:ext>
            </a:extLst>
          </p:cNvPr>
          <p:cNvPicPr>
            <a:picLocks noChangeAspect="1"/>
          </p:cNvPicPr>
          <p:nvPr/>
        </p:nvPicPr>
        <p:blipFill>
          <a:blip r:embed="rId4"/>
          <a:stretch>
            <a:fillRect/>
          </a:stretch>
        </p:blipFill>
        <p:spPr>
          <a:xfrm>
            <a:off x="3708097" y="1063189"/>
            <a:ext cx="5435903" cy="1250043"/>
          </a:xfrm>
          <a:prstGeom prst="rect">
            <a:avLst/>
          </a:prstGeom>
        </p:spPr>
      </p:pic>
      <p:pic>
        <p:nvPicPr>
          <p:cNvPr id="10" name="Imagen 9">
            <a:extLst>
              <a:ext uri="{FF2B5EF4-FFF2-40B4-BE49-F238E27FC236}">
                <a16:creationId xmlns:a16="http://schemas.microsoft.com/office/drawing/2014/main" id="{E6B3EF86-057A-4007-9212-05523B8579B2}"/>
              </a:ext>
            </a:extLst>
          </p:cNvPr>
          <p:cNvPicPr>
            <a:picLocks noChangeAspect="1"/>
          </p:cNvPicPr>
          <p:nvPr/>
        </p:nvPicPr>
        <p:blipFill>
          <a:blip r:embed="rId5"/>
          <a:stretch>
            <a:fillRect/>
          </a:stretch>
        </p:blipFill>
        <p:spPr>
          <a:xfrm>
            <a:off x="3961483" y="2830269"/>
            <a:ext cx="4870460" cy="1765367"/>
          </a:xfrm>
          <a:prstGeom prst="rect">
            <a:avLst/>
          </a:prstGeom>
        </p:spPr>
      </p:pic>
    </p:spTree>
    <p:extLst>
      <p:ext uri="{BB962C8B-B14F-4D97-AF65-F5344CB8AC3E}">
        <p14:creationId xmlns:p14="http://schemas.microsoft.com/office/powerpoint/2010/main" val="2719995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43"/>
          <p:cNvSpPr/>
          <p:nvPr/>
        </p:nvSpPr>
        <p:spPr>
          <a:xfrm>
            <a:off x="137194" y="52586"/>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txBox="1">
            <a:spLocks noGrp="1"/>
          </p:cNvSpPr>
          <p:nvPr>
            <p:ph type="title"/>
          </p:nvPr>
        </p:nvSpPr>
        <p:spPr>
          <a:xfrm>
            <a:off x="1387775" y="202637"/>
            <a:ext cx="5941939" cy="766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Caso: Selección Boliviana</a:t>
            </a:r>
            <a:endParaRPr sz="3600" dirty="0"/>
          </a:p>
        </p:txBody>
      </p:sp>
      <p:sp>
        <p:nvSpPr>
          <p:cNvPr id="1328" name="Google Shape;1328;p43"/>
          <p:cNvSpPr txBox="1">
            <a:spLocks noGrp="1"/>
          </p:cNvSpPr>
          <p:nvPr>
            <p:ph type="title" idx="2"/>
          </p:nvPr>
        </p:nvSpPr>
        <p:spPr>
          <a:xfrm>
            <a:off x="204093" y="163210"/>
            <a:ext cx="749949" cy="7078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06</a:t>
            </a:r>
            <a:endParaRPr sz="3600" dirty="0"/>
          </a:p>
        </p:txBody>
      </p:sp>
      <p:pic>
        <p:nvPicPr>
          <p:cNvPr id="4" name="Imagen 3">
            <a:extLst>
              <a:ext uri="{FF2B5EF4-FFF2-40B4-BE49-F238E27FC236}">
                <a16:creationId xmlns:a16="http://schemas.microsoft.com/office/drawing/2014/main" id="{54ABE11C-E2BC-4C7B-9AC3-0DF8327E9345}"/>
              </a:ext>
            </a:extLst>
          </p:cNvPr>
          <p:cNvPicPr>
            <a:picLocks noChangeAspect="1"/>
          </p:cNvPicPr>
          <p:nvPr/>
        </p:nvPicPr>
        <p:blipFill>
          <a:blip r:embed="rId3"/>
          <a:stretch>
            <a:fillRect/>
          </a:stretch>
        </p:blipFill>
        <p:spPr>
          <a:xfrm>
            <a:off x="106326" y="871087"/>
            <a:ext cx="4252418" cy="4269428"/>
          </a:xfrm>
          <a:prstGeom prst="rect">
            <a:avLst/>
          </a:prstGeom>
        </p:spPr>
      </p:pic>
      <p:pic>
        <p:nvPicPr>
          <p:cNvPr id="7" name="Imagen 6">
            <a:extLst>
              <a:ext uri="{FF2B5EF4-FFF2-40B4-BE49-F238E27FC236}">
                <a16:creationId xmlns:a16="http://schemas.microsoft.com/office/drawing/2014/main" id="{0B7847AC-6CC6-455A-A110-63069B5C6BA6}"/>
              </a:ext>
            </a:extLst>
          </p:cNvPr>
          <p:cNvPicPr>
            <a:picLocks noChangeAspect="1"/>
          </p:cNvPicPr>
          <p:nvPr/>
        </p:nvPicPr>
        <p:blipFill>
          <a:blip r:embed="rId4"/>
          <a:stretch>
            <a:fillRect/>
          </a:stretch>
        </p:blipFill>
        <p:spPr>
          <a:xfrm>
            <a:off x="4661501" y="876585"/>
            <a:ext cx="4252418" cy="2836367"/>
          </a:xfrm>
          <a:prstGeom prst="rect">
            <a:avLst/>
          </a:prstGeom>
        </p:spPr>
      </p:pic>
      <p:pic>
        <p:nvPicPr>
          <p:cNvPr id="9" name="Imagen 8">
            <a:extLst>
              <a:ext uri="{FF2B5EF4-FFF2-40B4-BE49-F238E27FC236}">
                <a16:creationId xmlns:a16="http://schemas.microsoft.com/office/drawing/2014/main" id="{1F63B2E4-7D03-431E-BADC-D4E5AF487C07}"/>
              </a:ext>
            </a:extLst>
          </p:cNvPr>
          <p:cNvPicPr>
            <a:picLocks noChangeAspect="1"/>
          </p:cNvPicPr>
          <p:nvPr/>
        </p:nvPicPr>
        <p:blipFill>
          <a:blip r:embed="rId5"/>
          <a:stretch>
            <a:fillRect/>
          </a:stretch>
        </p:blipFill>
        <p:spPr>
          <a:xfrm>
            <a:off x="5638800" y="3742265"/>
            <a:ext cx="1863521" cy="1397641"/>
          </a:xfrm>
          <a:prstGeom prst="rect">
            <a:avLst/>
          </a:prstGeom>
        </p:spPr>
      </p:pic>
    </p:spTree>
    <p:extLst>
      <p:ext uri="{BB962C8B-B14F-4D97-AF65-F5344CB8AC3E}">
        <p14:creationId xmlns:p14="http://schemas.microsoft.com/office/powerpoint/2010/main" val="2931684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grpSp>
        <p:nvGrpSpPr>
          <p:cNvPr id="1391" name="Google Shape;1391;p45"/>
          <p:cNvGrpSpPr/>
          <p:nvPr/>
        </p:nvGrpSpPr>
        <p:grpSpPr>
          <a:xfrm>
            <a:off x="-964227" y="705875"/>
            <a:ext cx="4072362" cy="3732199"/>
            <a:chOff x="-2371508" y="0"/>
            <a:chExt cx="5715596" cy="5238174"/>
          </a:xfrm>
        </p:grpSpPr>
        <p:sp>
          <p:nvSpPr>
            <p:cNvPr id="1392" name="Google Shape;1392;p45"/>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5"/>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5"/>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5"/>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5"/>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5"/>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5"/>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5"/>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45"/>
            <p:cNvGrpSpPr/>
            <p:nvPr/>
          </p:nvGrpSpPr>
          <p:grpSpPr>
            <a:xfrm>
              <a:off x="644017" y="1155146"/>
              <a:ext cx="1256716" cy="1149297"/>
              <a:chOff x="5236975" y="645825"/>
              <a:chExt cx="338400" cy="309475"/>
            </a:xfrm>
          </p:grpSpPr>
          <p:sp>
            <p:nvSpPr>
              <p:cNvPr id="1424" name="Google Shape;1424;p45"/>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p45"/>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45"/>
            <p:cNvGrpSpPr/>
            <p:nvPr/>
          </p:nvGrpSpPr>
          <p:grpSpPr>
            <a:xfrm>
              <a:off x="780242" y="144556"/>
              <a:ext cx="2563846" cy="4987406"/>
              <a:chOff x="5376250" y="373700"/>
              <a:chExt cx="690375" cy="1342975"/>
            </a:xfrm>
          </p:grpSpPr>
          <p:sp>
            <p:nvSpPr>
              <p:cNvPr id="1431" name="Google Shape;1431;p45"/>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5" name="Google Shape;1435;p45"/>
          <p:cNvSpPr txBox="1">
            <a:spLocks noGrp="1"/>
          </p:cNvSpPr>
          <p:nvPr>
            <p:ph type="ctrTitle"/>
          </p:nvPr>
        </p:nvSpPr>
        <p:spPr>
          <a:xfrm>
            <a:off x="3526863" y="606688"/>
            <a:ext cx="4070100" cy="11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GRACIAS!</a:t>
            </a:r>
            <a:endParaRPr/>
          </a:p>
        </p:txBody>
      </p:sp>
      <p:sp>
        <p:nvSpPr>
          <p:cNvPr id="1436" name="Google Shape;1436;p45"/>
          <p:cNvSpPr txBox="1">
            <a:spLocks noGrp="1"/>
          </p:cNvSpPr>
          <p:nvPr>
            <p:ph type="subTitle" idx="1"/>
          </p:nvPr>
        </p:nvSpPr>
        <p:spPr>
          <a:xfrm>
            <a:off x="3891450" y="1654307"/>
            <a:ext cx="32166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4"/>
                </a:solidFill>
              </a:rPr>
              <a:t>Sigue adelante nunca te rindas.</a:t>
            </a:r>
            <a:endParaRPr b="1" dirty="0">
              <a:solidFill>
                <a:schemeClr val="accent4"/>
              </a:solidFill>
            </a:endParaRPr>
          </a:p>
          <a:p>
            <a:pPr marL="0" lvl="0" indent="0" algn="ctr" rtl="0">
              <a:spcBef>
                <a:spcPts val="0"/>
              </a:spcBef>
              <a:spcAft>
                <a:spcPts val="0"/>
              </a:spcAft>
              <a:buNone/>
            </a:pPr>
            <a:r>
              <a:rPr lang="en" b="1" dirty="0">
                <a:solidFill>
                  <a:schemeClr val="accent4"/>
                </a:solidFill>
              </a:rPr>
              <a:t>Sí cañas me invitas. </a:t>
            </a:r>
            <a:endParaRPr b="1" dirty="0">
              <a:solidFill>
                <a:schemeClr val="accent4"/>
              </a:solidFill>
            </a:endParaRPr>
          </a:p>
        </p:txBody>
      </p:sp>
      <p:sp>
        <p:nvSpPr>
          <p:cNvPr id="1437" name="Google Shape;1437;p45"/>
          <p:cNvSpPr/>
          <p:nvPr/>
        </p:nvSpPr>
        <p:spPr>
          <a:xfrm>
            <a:off x="7607388" y="5399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7607388" y="16222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9" name="Google Shape;1439;p45"/>
          <p:cNvCxnSpPr>
            <a:stCxn id="1437" idx="4"/>
            <a:endCxn id="1438" idx="0"/>
          </p:cNvCxnSpPr>
          <p:nvPr/>
        </p:nvCxnSpPr>
        <p:spPr>
          <a:xfrm>
            <a:off x="8015688" y="1356588"/>
            <a:ext cx="0" cy="265800"/>
          </a:xfrm>
          <a:prstGeom prst="straightConnector1">
            <a:avLst/>
          </a:prstGeom>
          <a:noFill/>
          <a:ln w="9525" cap="rnd" cmpd="sng">
            <a:solidFill>
              <a:schemeClr val="accent4"/>
            </a:solidFill>
            <a:prstDash val="solid"/>
            <a:round/>
            <a:headEnd type="none" w="med" len="med"/>
            <a:tailEnd type="none" w="med" len="med"/>
          </a:ln>
        </p:spPr>
      </p:cxnSp>
      <p:sp>
        <p:nvSpPr>
          <p:cNvPr id="1440" name="Google Shape;1440;p45"/>
          <p:cNvSpPr/>
          <p:nvPr/>
        </p:nvSpPr>
        <p:spPr>
          <a:xfrm>
            <a:off x="7607388" y="37868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7607388" y="2704588"/>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2" name="Google Shape;1442;p45"/>
          <p:cNvCxnSpPr>
            <a:stCxn id="1438" idx="4"/>
            <a:endCxn id="1441" idx="0"/>
          </p:cNvCxnSpPr>
          <p:nvPr/>
        </p:nvCxnSpPr>
        <p:spPr>
          <a:xfrm>
            <a:off x="8015688" y="2438888"/>
            <a:ext cx="0" cy="265800"/>
          </a:xfrm>
          <a:prstGeom prst="straightConnector1">
            <a:avLst/>
          </a:prstGeom>
          <a:noFill/>
          <a:ln w="9525" cap="rnd" cmpd="sng">
            <a:solidFill>
              <a:schemeClr val="accent4"/>
            </a:solidFill>
            <a:prstDash val="solid"/>
            <a:round/>
            <a:headEnd type="none" w="med" len="med"/>
            <a:tailEnd type="none" w="med" len="med"/>
          </a:ln>
        </p:spPr>
      </p:cxnSp>
      <p:cxnSp>
        <p:nvCxnSpPr>
          <p:cNvPr id="1443" name="Google Shape;1443;p45"/>
          <p:cNvCxnSpPr>
            <a:stCxn id="1441" idx="4"/>
            <a:endCxn id="1440" idx="0"/>
          </p:cNvCxnSpPr>
          <p:nvPr/>
        </p:nvCxnSpPr>
        <p:spPr>
          <a:xfrm>
            <a:off x="8015688" y="3521188"/>
            <a:ext cx="0" cy="265800"/>
          </a:xfrm>
          <a:prstGeom prst="straightConnector1">
            <a:avLst/>
          </a:prstGeom>
          <a:noFill/>
          <a:ln w="9525" cap="rnd" cmpd="sng">
            <a:solidFill>
              <a:schemeClr val="accent4"/>
            </a:solidFill>
            <a:prstDash val="solid"/>
            <a:round/>
            <a:headEnd type="none" w="med" len="med"/>
            <a:tailEnd type="none" w="med" len="med"/>
          </a:ln>
        </p:spPr>
      </p:cxnSp>
      <p:sp>
        <p:nvSpPr>
          <p:cNvPr id="1444" name="Google Shape;1444;p45"/>
          <p:cNvSpPr/>
          <p:nvPr/>
        </p:nvSpPr>
        <p:spPr>
          <a:xfrm>
            <a:off x="7811737" y="2922435"/>
            <a:ext cx="407922" cy="381021"/>
          </a:xfrm>
          <a:custGeom>
            <a:avLst/>
            <a:gdLst/>
            <a:ahLst/>
            <a:cxnLst/>
            <a:rect l="l" t="t" r="r" b="b"/>
            <a:pathLst>
              <a:path w="23610" h="22053" extrusionOk="0">
                <a:moveTo>
                  <a:pt x="6199" y="7795"/>
                </a:moveTo>
                <a:cubicBezTo>
                  <a:pt x="4930" y="7795"/>
                  <a:pt x="4057" y="9181"/>
                  <a:pt x="4611" y="10328"/>
                </a:cubicBezTo>
                <a:cubicBezTo>
                  <a:pt x="5267" y="11740"/>
                  <a:pt x="6639" y="12618"/>
                  <a:pt x="8190" y="12618"/>
                </a:cubicBezTo>
                <a:cubicBezTo>
                  <a:pt x="9077" y="12618"/>
                  <a:pt x="9913" y="12334"/>
                  <a:pt x="10612" y="11795"/>
                </a:cubicBezTo>
                <a:cubicBezTo>
                  <a:pt x="10989" y="11504"/>
                  <a:pt x="11057" y="10964"/>
                  <a:pt x="10768" y="10587"/>
                </a:cubicBezTo>
                <a:cubicBezTo>
                  <a:pt x="10598" y="10367"/>
                  <a:pt x="10343" y="10252"/>
                  <a:pt x="10085" y="10252"/>
                </a:cubicBezTo>
                <a:cubicBezTo>
                  <a:pt x="9902" y="10252"/>
                  <a:pt x="9717" y="10310"/>
                  <a:pt x="9560" y="10431"/>
                </a:cubicBezTo>
                <a:cubicBezTo>
                  <a:pt x="9164" y="10745"/>
                  <a:pt x="8688" y="10893"/>
                  <a:pt x="8213" y="10893"/>
                </a:cubicBezTo>
                <a:cubicBezTo>
                  <a:pt x="7372" y="10893"/>
                  <a:pt x="6538" y="10428"/>
                  <a:pt x="6174" y="9600"/>
                </a:cubicBezTo>
                <a:cubicBezTo>
                  <a:pt x="6170" y="9591"/>
                  <a:pt x="6160" y="9569"/>
                  <a:pt x="6178" y="9542"/>
                </a:cubicBezTo>
                <a:cubicBezTo>
                  <a:pt x="6194" y="9518"/>
                  <a:pt x="6213" y="9518"/>
                  <a:pt x="6224" y="9518"/>
                </a:cubicBezTo>
                <a:lnTo>
                  <a:pt x="7890" y="9518"/>
                </a:lnTo>
                <a:cubicBezTo>
                  <a:pt x="9031" y="9471"/>
                  <a:pt x="9031" y="7841"/>
                  <a:pt x="7890" y="7795"/>
                </a:cubicBezTo>
                <a:lnTo>
                  <a:pt x="6223" y="7795"/>
                </a:lnTo>
                <a:cubicBezTo>
                  <a:pt x="6215" y="7795"/>
                  <a:pt x="6207" y="7795"/>
                  <a:pt x="6199" y="7795"/>
                </a:cubicBezTo>
                <a:close/>
                <a:moveTo>
                  <a:pt x="13784" y="4823"/>
                </a:moveTo>
                <a:cubicBezTo>
                  <a:pt x="12071" y="4823"/>
                  <a:pt x="10423" y="6133"/>
                  <a:pt x="10427" y="8141"/>
                </a:cubicBezTo>
                <a:cubicBezTo>
                  <a:pt x="10427" y="8617"/>
                  <a:pt x="10812" y="9002"/>
                  <a:pt x="11289" y="9002"/>
                </a:cubicBezTo>
                <a:cubicBezTo>
                  <a:pt x="11765" y="9002"/>
                  <a:pt x="12150" y="8617"/>
                  <a:pt x="12150" y="8141"/>
                </a:cubicBezTo>
                <a:cubicBezTo>
                  <a:pt x="12150" y="7247"/>
                  <a:pt x="12855" y="6546"/>
                  <a:pt x="13758" y="6546"/>
                </a:cubicBezTo>
                <a:cubicBezTo>
                  <a:pt x="14666" y="6546"/>
                  <a:pt x="15378" y="7255"/>
                  <a:pt x="15378" y="8163"/>
                </a:cubicBezTo>
                <a:lnTo>
                  <a:pt x="15378" y="10814"/>
                </a:lnTo>
                <a:cubicBezTo>
                  <a:pt x="15378" y="13443"/>
                  <a:pt x="13235" y="15583"/>
                  <a:pt x="10601" y="15589"/>
                </a:cubicBezTo>
                <a:cubicBezTo>
                  <a:pt x="9006" y="15585"/>
                  <a:pt x="7517" y="14793"/>
                  <a:pt x="6619" y="13468"/>
                </a:cubicBezTo>
                <a:cubicBezTo>
                  <a:pt x="6452" y="13223"/>
                  <a:pt x="6182" y="13091"/>
                  <a:pt x="5906" y="13091"/>
                </a:cubicBezTo>
                <a:cubicBezTo>
                  <a:pt x="5740" y="13091"/>
                  <a:pt x="5572" y="13139"/>
                  <a:pt x="5424" y="13239"/>
                </a:cubicBezTo>
                <a:cubicBezTo>
                  <a:pt x="5030" y="13507"/>
                  <a:pt x="4928" y="14041"/>
                  <a:pt x="5193" y="14435"/>
                </a:cubicBezTo>
                <a:cubicBezTo>
                  <a:pt x="6413" y="16231"/>
                  <a:pt x="8433" y="17306"/>
                  <a:pt x="10602" y="17310"/>
                </a:cubicBezTo>
                <a:cubicBezTo>
                  <a:pt x="14188" y="17305"/>
                  <a:pt x="17104" y="14391"/>
                  <a:pt x="17104" y="10814"/>
                </a:cubicBezTo>
                <a:lnTo>
                  <a:pt x="17104" y="9690"/>
                </a:lnTo>
                <a:lnTo>
                  <a:pt x="17361" y="9690"/>
                </a:lnTo>
                <a:cubicBezTo>
                  <a:pt x="18504" y="9645"/>
                  <a:pt x="18504" y="8014"/>
                  <a:pt x="17361" y="7969"/>
                </a:cubicBezTo>
                <a:lnTo>
                  <a:pt x="17095" y="7967"/>
                </a:lnTo>
                <a:cubicBezTo>
                  <a:pt x="17048" y="7148"/>
                  <a:pt x="16707" y="6387"/>
                  <a:pt x="16127" y="5804"/>
                </a:cubicBezTo>
                <a:cubicBezTo>
                  <a:pt x="15449" y="5127"/>
                  <a:pt x="14609" y="4823"/>
                  <a:pt x="13784" y="4823"/>
                </a:cubicBezTo>
                <a:close/>
                <a:moveTo>
                  <a:pt x="11305" y="1723"/>
                </a:moveTo>
                <a:cubicBezTo>
                  <a:pt x="13592" y="1723"/>
                  <a:pt x="15921" y="2570"/>
                  <a:pt x="17816" y="4466"/>
                </a:cubicBezTo>
                <a:cubicBezTo>
                  <a:pt x="23610" y="10277"/>
                  <a:pt x="19404" y="20325"/>
                  <a:pt x="11180" y="20325"/>
                </a:cubicBezTo>
                <a:cubicBezTo>
                  <a:pt x="11174" y="20325"/>
                  <a:pt x="11168" y="20325"/>
                  <a:pt x="11162" y="20325"/>
                </a:cubicBezTo>
                <a:lnTo>
                  <a:pt x="11154" y="20325"/>
                </a:lnTo>
                <a:cubicBezTo>
                  <a:pt x="9689" y="20325"/>
                  <a:pt x="8291" y="19998"/>
                  <a:pt x="7001" y="19352"/>
                </a:cubicBezTo>
                <a:cubicBezTo>
                  <a:pt x="6225" y="18962"/>
                  <a:pt x="5383" y="18769"/>
                  <a:pt x="4542" y="18769"/>
                </a:cubicBezTo>
                <a:cubicBezTo>
                  <a:pt x="3632" y="18769"/>
                  <a:pt x="2724" y="18995"/>
                  <a:pt x="1903" y="19440"/>
                </a:cubicBezTo>
                <a:lnTo>
                  <a:pt x="1903" y="11126"/>
                </a:lnTo>
                <a:lnTo>
                  <a:pt x="1903" y="11117"/>
                </a:lnTo>
                <a:cubicBezTo>
                  <a:pt x="1874" y="5477"/>
                  <a:pt x="6494" y="1723"/>
                  <a:pt x="11305" y="1723"/>
                </a:cubicBezTo>
                <a:close/>
                <a:moveTo>
                  <a:pt x="11415" y="1"/>
                </a:moveTo>
                <a:cubicBezTo>
                  <a:pt x="11345" y="1"/>
                  <a:pt x="11274" y="1"/>
                  <a:pt x="11203" y="3"/>
                </a:cubicBezTo>
                <a:cubicBezTo>
                  <a:pt x="11134" y="1"/>
                  <a:pt x="11065" y="1"/>
                  <a:pt x="10995" y="1"/>
                </a:cubicBezTo>
                <a:cubicBezTo>
                  <a:pt x="5139" y="1"/>
                  <a:pt x="0" y="5261"/>
                  <a:pt x="180" y="11131"/>
                </a:cubicBezTo>
                <a:lnTo>
                  <a:pt x="180" y="21189"/>
                </a:lnTo>
                <a:cubicBezTo>
                  <a:pt x="173" y="21650"/>
                  <a:pt x="571" y="22051"/>
                  <a:pt x="1029" y="22051"/>
                </a:cubicBezTo>
                <a:cubicBezTo>
                  <a:pt x="1033" y="22051"/>
                  <a:pt x="1037" y="22051"/>
                  <a:pt x="1041" y="22051"/>
                </a:cubicBezTo>
                <a:cubicBezTo>
                  <a:pt x="1266" y="22051"/>
                  <a:pt x="1486" y="21964"/>
                  <a:pt x="1651" y="21798"/>
                </a:cubicBezTo>
                <a:lnTo>
                  <a:pt x="1820" y="21630"/>
                </a:lnTo>
                <a:cubicBezTo>
                  <a:pt x="2565" y="20887"/>
                  <a:pt x="3549" y="20495"/>
                  <a:pt x="4543" y="20495"/>
                </a:cubicBezTo>
                <a:cubicBezTo>
                  <a:pt x="5117" y="20495"/>
                  <a:pt x="5694" y="20625"/>
                  <a:pt x="6230" y="20894"/>
                </a:cubicBezTo>
                <a:cubicBezTo>
                  <a:pt x="7762" y="21661"/>
                  <a:pt x="9418" y="22051"/>
                  <a:pt x="11154" y="22051"/>
                </a:cubicBezTo>
                <a:lnTo>
                  <a:pt x="11163" y="22051"/>
                </a:lnTo>
                <a:cubicBezTo>
                  <a:pt x="11231" y="22052"/>
                  <a:pt x="11298" y="22053"/>
                  <a:pt x="11366" y="22053"/>
                </a:cubicBezTo>
                <a:cubicBezTo>
                  <a:pt x="17184" y="22053"/>
                  <a:pt x="22290" y="16974"/>
                  <a:pt x="22228" y="11134"/>
                </a:cubicBezTo>
                <a:cubicBezTo>
                  <a:pt x="22404" y="5215"/>
                  <a:pt x="17322" y="1"/>
                  <a:pt x="11415"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7828216" y="3994564"/>
            <a:ext cx="374956" cy="381107"/>
          </a:xfrm>
          <a:custGeom>
            <a:avLst/>
            <a:gdLst/>
            <a:ahLst/>
            <a:cxnLst/>
            <a:rect l="l" t="t" r="r" b="b"/>
            <a:pathLst>
              <a:path w="21702" h="22058" extrusionOk="0">
                <a:moveTo>
                  <a:pt x="13142" y="6504"/>
                </a:moveTo>
                <a:cubicBezTo>
                  <a:pt x="12546" y="6504"/>
                  <a:pt x="12064" y="6986"/>
                  <a:pt x="12064" y="7581"/>
                </a:cubicBezTo>
                <a:cubicBezTo>
                  <a:pt x="12093" y="8295"/>
                  <a:pt x="12617" y="8653"/>
                  <a:pt x="13141" y="8653"/>
                </a:cubicBezTo>
                <a:cubicBezTo>
                  <a:pt x="13665" y="8653"/>
                  <a:pt x="14190" y="8295"/>
                  <a:pt x="14218" y="7581"/>
                </a:cubicBezTo>
                <a:cubicBezTo>
                  <a:pt x="14219" y="6987"/>
                  <a:pt x="13736" y="6504"/>
                  <a:pt x="13142" y="6504"/>
                </a:cubicBezTo>
                <a:close/>
                <a:moveTo>
                  <a:pt x="8704" y="6504"/>
                </a:moveTo>
                <a:cubicBezTo>
                  <a:pt x="7276" y="6561"/>
                  <a:pt x="7276" y="8600"/>
                  <a:pt x="8704" y="8657"/>
                </a:cubicBezTo>
                <a:cubicBezTo>
                  <a:pt x="9300" y="8657"/>
                  <a:pt x="9782" y="8177"/>
                  <a:pt x="9782" y="7581"/>
                </a:cubicBezTo>
                <a:cubicBezTo>
                  <a:pt x="9782" y="6987"/>
                  <a:pt x="9300" y="6504"/>
                  <a:pt x="8704" y="6504"/>
                </a:cubicBezTo>
                <a:close/>
                <a:moveTo>
                  <a:pt x="10936" y="1723"/>
                </a:moveTo>
                <a:cubicBezTo>
                  <a:pt x="12068" y="1723"/>
                  <a:pt x="13200" y="2112"/>
                  <a:pt x="14197" y="2890"/>
                </a:cubicBezTo>
                <a:cubicBezTo>
                  <a:pt x="15382" y="3802"/>
                  <a:pt x="15985" y="4993"/>
                  <a:pt x="15985" y="6426"/>
                </a:cubicBezTo>
                <a:lnTo>
                  <a:pt x="15985" y="7290"/>
                </a:lnTo>
                <a:cubicBezTo>
                  <a:pt x="15985" y="7908"/>
                  <a:pt x="16290" y="8484"/>
                  <a:pt x="16804" y="8828"/>
                </a:cubicBezTo>
                <a:cubicBezTo>
                  <a:pt x="17114" y="9038"/>
                  <a:pt x="17476" y="9146"/>
                  <a:pt x="17840" y="9146"/>
                </a:cubicBezTo>
                <a:cubicBezTo>
                  <a:pt x="18071" y="9146"/>
                  <a:pt x="18303" y="9102"/>
                  <a:pt x="18523" y="9015"/>
                </a:cubicBezTo>
                <a:cubicBezTo>
                  <a:pt x="18616" y="8981"/>
                  <a:pt x="18712" y="8964"/>
                  <a:pt x="18808" y="8964"/>
                </a:cubicBezTo>
                <a:cubicBezTo>
                  <a:pt x="18925" y="8964"/>
                  <a:pt x="19042" y="8989"/>
                  <a:pt x="19152" y="9040"/>
                </a:cubicBezTo>
                <a:cubicBezTo>
                  <a:pt x="19358" y="9133"/>
                  <a:pt x="19514" y="9303"/>
                  <a:pt x="19592" y="9516"/>
                </a:cubicBezTo>
                <a:cubicBezTo>
                  <a:pt x="19756" y="9955"/>
                  <a:pt x="19534" y="10445"/>
                  <a:pt x="19099" y="10609"/>
                </a:cubicBezTo>
                <a:cubicBezTo>
                  <a:pt x="19093" y="10610"/>
                  <a:pt x="18434" y="10872"/>
                  <a:pt x="17857" y="11099"/>
                </a:cubicBezTo>
                <a:cubicBezTo>
                  <a:pt x="17280" y="11327"/>
                  <a:pt x="16849" y="11799"/>
                  <a:pt x="16677" y="12396"/>
                </a:cubicBezTo>
                <a:cubicBezTo>
                  <a:pt x="16506" y="12990"/>
                  <a:pt x="16617" y="13614"/>
                  <a:pt x="16981" y="14108"/>
                </a:cubicBezTo>
                <a:cubicBezTo>
                  <a:pt x="17331" y="14587"/>
                  <a:pt x="17791" y="15042"/>
                  <a:pt x="18347" y="15462"/>
                </a:cubicBezTo>
                <a:cubicBezTo>
                  <a:pt x="19250" y="16117"/>
                  <a:pt x="19207" y="17551"/>
                  <a:pt x="18270" y="18155"/>
                </a:cubicBezTo>
                <a:cubicBezTo>
                  <a:pt x="16177" y="19604"/>
                  <a:pt x="13556" y="20332"/>
                  <a:pt x="10937" y="20332"/>
                </a:cubicBezTo>
                <a:cubicBezTo>
                  <a:pt x="8324" y="20332"/>
                  <a:pt x="5712" y="19607"/>
                  <a:pt x="3628" y="18152"/>
                </a:cubicBezTo>
                <a:cubicBezTo>
                  <a:pt x="3178" y="17847"/>
                  <a:pt x="2910" y="17361"/>
                  <a:pt x="2896" y="16815"/>
                </a:cubicBezTo>
                <a:cubicBezTo>
                  <a:pt x="2882" y="16282"/>
                  <a:pt x="3115" y="15793"/>
                  <a:pt x="3536" y="15476"/>
                </a:cubicBezTo>
                <a:cubicBezTo>
                  <a:pt x="4102" y="15049"/>
                  <a:pt x="4566" y="14585"/>
                  <a:pt x="4920" y="14098"/>
                </a:cubicBezTo>
                <a:cubicBezTo>
                  <a:pt x="5681" y="13092"/>
                  <a:pt x="5233" y="11553"/>
                  <a:pt x="4056" y="11102"/>
                </a:cubicBezTo>
                <a:cubicBezTo>
                  <a:pt x="4056" y="11102"/>
                  <a:pt x="2844" y="10612"/>
                  <a:pt x="2836" y="10609"/>
                </a:cubicBezTo>
                <a:cubicBezTo>
                  <a:pt x="2137" y="10352"/>
                  <a:pt x="2100" y="9349"/>
                  <a:pt x="2781" y="9040"/>
                </a:cubicBezTo>
                <a:cubicBezTo>
                  <a:pt x="2890" y="8988"/>
                  <a:pt x="3008" y="8963"/>
                  <a:pt x="3125" y="8963"/>
                </a:cubicBezTo>
                <a:cubicBezTo>
                  <a:pt x="3220" y="8963"/>
                  <a:pt x="3314" y="8978"/>
                  <a:pt x="3405" y="9013"/>
                </a:cubicBezTo>
                <a:cubicBezTo>
                  <a:pt x="3627" y="9107"/>
                  <a:pt x="3855" y="9150"/>
                  <a:pt x="4080" y="9150"/>
                </a:cubicBezTo>
                <a:cubicBezTo>
                  <a:pt x="5036" y="9150"/>
                  <a:pt x="5919" y="8359"/>
                  <a:pt x="5904" y="7332"/>
                </a:cubicBezTo>
                <a:lnTo>
                  <a:pt x="5904" y="6426"/>
                </a:lnTo>
                <a:cubicBezTo>
                  <a:pt x="5904" y="4981"/>
                  <a:pt x="6501" y="3793"/>
                  <a:pt x="7676" y="2890"/>
                </a:cubicBezTo>
                <a:cubicBezTo>
                  <a:pt x="8672" y="2112"/>
                  <a:pt x="9804" y="1723"/>
                  <a:pt x="10936" y="1723"/>
                </a:cubicBezTo>
                <a:close/>
                <a:moveTo>
                  <a:pt x="10937" y="1"/>
                </a:moveTo>
                <a:cubicBezTo>
                  <a:pt x="9429" y="1"/>
                  <a:pt x="7922" y="508"/>
                  <a:pt x="6626" y="1523"/>
                </a:cubicBezTo>
                <a:cubicBezTo>
                  <a:pt x="5027" y="2751"/>
                  <a:pt x="4181" y="4447"/>
                  <a:pt x="4181" y="6426"/>
                </a:cubicBezTo>
                <a:lnTo>
                  <a:pt x="4181" y="7332"/>
                </a:lnTo>
                <a:cubicBezTo>
                  <a:pt x="4181" y="7344"/>
                  <a:pt x="4183" y="7382"/>
                  <a:pt x="4140" y="7408"/>
                </a:cubicBezTo>
                <a:cubicBezTo>
                  <a:pt x="4124" y="7418"/>
                  <a:pt x="4107" y="7421"/>
                  <a:pt x="4091" y="7421"/>
                </a:cubicBezTo>
                <a:cubicBezTo>
                  <a:pt x="4057" y="7421"/>
                  <a:pt x="4027" y="7405"/>
                  <a:pt x="4019" y="7403"/>
                </a:cubicBezTo>
                <a:cubicBezTo>
                  <a:pt x="3727" y="7294"/>
                  <a:pt x="3423" y="7239"/>
                  <a:pt x="3121" y="7239"/>
                </a:cubicBezTo>
                <a:cubicBezTo>
                  <a:pt x="2759" y="7239"/>
                  <a:pt x="2400" y="7317"/>
                  <a:pt x="2062" y="7472"/>
                </a:cubicBezTo>
                <a:cubicBezTo>
                  <a:pt x="1" y="8406"/>
                  <a:pt x="103" y="11420"/>
                  <a:pt x="2218" y="12218"/>
                </a:cubicBezTo>
                <a:lnTo>
                  <a:pt x="3408" y="12700"/>
                </a:lnTo>
                <a:cubicBezTo>
                  <a:pt x="3512" y="12741"/>
                  <a:pt x="3549" y="12823"/>
                  <a:pt x="3561" y="12870"/>
                </a:cubicBezTo>
                <a:cubicBezTo>
                  <a:pt x="3577" y="12924"/>
                  <a:pt x="3581" y="13005"/>
                  <a:pt x="3523" y="13085"/>
                </a:cubicBezTo>
                <a:cubicBezTo>
                  <a:pt x="3271" y="13436"/>
                  <a:pt x="2925" y="13777"/>
                  <a:pt x="2495" y="14101"/>
                </a:cubicBezTo>
                <a:cubicBezTo>
                  <a:pt x="1625" y="14761"/>
                  <a:pt x="1145" y="15767"/>
                  <a:pt x="1173" y="16862"/>
                </a:cubicBezTo>
                <a:cubicBezTo>
                  <a:pt x="1200" y="17952"/>
                  <a:pt x="1759" y="18968"/>
                  <a:pt x="2662" y="19579"/>
                </a:cubicBezTo>
                <a:cubicBezTo>
                  <a:pt x="5106" y="21233"/>
                  <a:pt x="7942" y="22057"/>
                  <a:pt x="10928" y="22057"/>
                </a:cubicBezTo>
                <a:cubicBezTo>
                  <a:pt x="10931" y="22057"/>
                  <a:pt x="10933" y="22057"/>
                  <a:pt x="10936" y="22057"/>
                </a:cubicBezTo>
                <a:cubicBezTo>
                  <a:pt x="10938" y="22057"/>
                  <a:pt x="10941" y="22057"/>
                  <a:pt x="10944" y="22057"/>
                </a:cubicBezTo>
                <a:cubicBezTo>
                  <a:pt x="13933" y="22057"/>
                  <a:pt x="16776" y="21231"/>
                  <a:pt x="19230" y="19587"/>
                </a:cubicBezTo>
                <a:cubicBezTo>
                  <a:pt x="21138" y="18343"/>
                  <a:pt x="21234" y="15430"/>
                  <a:pt x="19386" y="14086"/>
                </a:cubicBezTo>
                <a:cubicBezTo>
                  <a:pt x="18964" y="13766"/>
                  <a:pt x="18623" y="13432"/>
                  <a:pt x="18370" y="13089"/>
                </a:cubicBezTo>
                <a:cubicBezTo>
                  <a:pt x="18312" y="13008"/>
                  <a:pt x="18317" y="12927"/>
                  <a:pt x="18333" y="12873"/>
                </a:cubicBezTo>
                <a:cubicBezTo>
                  <a:pt x="18347" y="12828"/>
                  <a:pt x="18384" y="12742"/>
                  <a:pt x="18489" y="12701"/>
                </a:cubicBezTo>
                <a:lnTo>
                  <a:pt x="19712" y="12219"/>
                </a:lnTo>
                <a:cubicBezTo>
                  <a:pt x="21031" y="11722"/>
                  <a:pt x="21702" y="10242"/>
                  <a:pt x="21211" y="8917"/>
                </a:cubicBezTo>
                <a:cubicBezTo>
                  <a:pt x="20971" y="8272"/>
                  <a:pt x="20495" y="7759"/>
                  <a:pt x="19872" y="7472"/>
                </a:cubicBezTo>
                <a:cubicBezTo>
                  <a:pt x="19534" y="7317"/>
                  <a:pt x="19173" y="7239"/>
                  <a:pt x="18812" y="7239"/>
                </a:cubicBezTo>
                <a:cubicBezTo>
                  <a:pt x="18509" y="7239"/>
                  <a:pt x="18205" y="7294"/>
                  <a:pt x="17914" y="7403"/>
                </a:cubicBezTo>
                <a:cubicBezTo>
                  <a:pt x="17897" y="7414"/>
                  <a:pt x="17874" y="7421"/>
                  <a:pt x="17848" y="7421"/>
                </a:cubicBezTo>
                <a:cubicBezTo>
                  <a:pt x="17784" y="7421"/>
                  <a:pt x="17709" y="7383"/>
                  <a:pt x="17709" y="7290"/>
                </a:cubicBezTo>
                <a:lnTo>
                  <a:pt x="17709" y="6426"/>
                </a:lnTo>
                <a:cubicBezTo>
                  <a:pt x="17709" y="4455"/>
                  <a:pt x="16856" y="2760"/>
                  <a:pt x="15247" y="1523"/>
                </a:cubicBezTo>
                <a:cubicBezTo>
                  <a:pt x="13951" y="508"/>
                  <a:pt x="12444" y="1"/>
                  <a:pt x="10937"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7806183" y="1840093"/>
            <a:ext cx="397002" cy="381107"/>
          </a:xfrm>
          <a:custGeom>
            <a:avLst/>
            <a:gdLst/>
            <a:ahLst/>
            <a:cxnLst/>
            <a:rect l="l" t="t" r="r" b="b"/>
            <a:pathLst>
              <a:path w="22978" h="22058" extrusionOk="0">
                <a:moveTo>
                  <a:pt x="19464" y="1"/>
                </a:moveTo>
                <a:cubicBezTo>
                  <a:pt x="18868" y="1"/>
                  <a:pt x="18388" y="482"/>
                  <a:pt x="18388" y="1078"/>
                </a:cubicBezTo>
                <a:cubicBezTo>
                  <a:pt x="18388" y="1674"/>
                  <a:pt x="18868" y="2154"/>
                  <a:pt x="19464" y="2154"/>
                </a:cubicBezTo>
                <a:cubicBezTo>
                  <a:pt x="20892" y="2097"/>
                  <a:pt x="20892" y="57"/>
                  <a:pt x="19464" y="1"/>
                </a:cubicBezTo>
                <a:close/>
                <a:moveTo>
                  <a:pt x="1068" y="12785"/>
                </a:moveTo>
                <a:cubicBezTo>
                  <a:pt x="1068" y="12785"/>
                  <a:pt x="1065" y="12804"/>
                  <a:pt x="1065" y="12804"/>
                </a:cubicBezTo>
                <a:cubicBezTo>
                  <a:pt x="1065" y="12804"/>
                  <a:pt x="1066" y="12801"/>
                  <a:pt x="1068" y="12794"/>
                </a:cubicBezTo>
                <a:cubicBezTo>
                  <a:pt x="1068" y="12787"/>
                  <a:pt x="1069" y="12785"/>
                  <a:pt x="1068" y="12785"/>
                </a:cubicBezTo>
                <a:close/>
                <a:moveTo>
                  <a:pt x="14649" y="10853"/>
                </a:moveTo>
                <a:cubicBezTo>
                  <a:pt x="14629" y="10853"/>
                  <a:pt x="14608" y="10853"/>
                  <a:pt x="14588" y="10853"/>
                </a:cubicBezTo>
                <a:lnTo>
                  <a:pt x="13521" y="10853"/>
                </a:lnTo>
                <a:cubicBezTo>
                  <a:pt x="12378" y="10897"/>
                  <a:pt x="12377" y="12531"/>
                  <a:pt x="13518" y="12577"/>
                </a:cubicBezTo>
                <a:lnTo>
                  <a:pt x="14615" y="12577"/>
                </a:lnTo>
                <a:cubicBezTo>
                  <a:pt x="14628" y="12577"/>
                  <a:pt x="14641" y="12577"/>
                  <a:pt x="14653" y="12577"/>
                </a:cubicBezTo>
                <a:cubicBezTo>
                  <a:pt x="15147" y="12577"/>
                  <a:pt x="15674" y="12793"/>
                  <a:pt x="16224" y="13217"/>
                </a:cubicBezTo>
                <a:cubicBezTo>
                  <a:pt x="16381" y="13338"/>
                  <a:pt x="16566" y="13396"/>
                  <a:pt x="16749" y="13396"/>
                </a:cubicBezTo>
                <a:cubicBezTo>
                  <a:pt x="17006" y="13396"/>
                  <a:pt x="17262" y="13281"/>
                  <a:pt x="17433" y="13059"/>
                </a:cubicBezTo>
                <a:cubicBezTo>
                  <a:pt x="17724" y="12683"/>
                  <a:pt x="17653" y="12140"/>
                  <a:pt x="17276" y="11851"/>
                </a:cubicBezTo>
                <a:cubicBezTo>
                  <a:pt x="16415" y="11187"/>
                  <a:pt x="15531" y="10853"/>
                  <a:pt x="14649" y="10853"/>
                </a:cubicBezTo>
                <a:close/>
                <a:moveTo>
                  <a:pt x="8783" y="10847"/>
                </a:moveTo>
                <a:cubicBezTo>
                  <a:pt x="7641" y="10847"/>
                  <a:pt x="6849" y="10955"/>
                  <a:pt x="5687" y="11918"/>
                </a:cubicBezTo>
                <a:cubicBezTo>
                  <a:pt x="5322" y="12224"/>
                  <a:pt x="5276" y="12768"/>
                  <a:pt x="5582" y="13132"/>
                </a:cubicBezTo>
                <a:cubicBezTo>
                  <a:pt x="5753" y="13334"/>
                  <a:pt x="5996" y="13439"/>
                  <a:pt x="6242" y="13439"/>
                </a:cubicBezTo>
                <a:cubicBezTo>
                  <a:pt x="6436" y="13439"/>
                  <a:pt x="6634" y="13373"/>
                  <a:pt x="6795" y="13237"/>
                </a:cubicBezTo>
                <a:cubicBezTo>
                  <a:pt x="7316" y="12799"/>
                  <a:pt x="7817" y="12577"/>
                  <a:pt x="8287" y="12577"/>
                </a:cubicBezTo>
                <a:lnTo>
                  <a:pt x="9471" y="12577"/>
                </a:lnTo>
                <a:cubicBezTo>
                  <a:pt x="10614" y="12531"/>
                  <a:pt x="10614" y="10900"/>
                  <a:pt x="9471" y="10853"/>
                </a:cubicBezTo>
                <a:cubicBezTo>
                  <a:pt x="9226" y="10851"/>
                  <a:pt x="8998" y="10847"/>
                  <a:pt x="8783" y="10847"/>
                </a:cubicBezTo>
                <a:close/>
                <a:moveTo>
                  <a:pt x="7869" y="14688"/>
                </a:moveTo>
                <a:cubicBezTo>
                  <a:pt x="7190" y="14688"/>
                  <a:pt x="6779" y="15475"/>
                  <a:pt x="7163" y="16032"/>
                </a:cubicBezTo>
                <a:cubicBezTo>
                  <a:pt x="8277" y="17656"/>
                  <a:pt x="9886" y="18464"/>
                  <a:pt x="11494" y="18464"/>
                </a:cubicBezTo>
                <a:cubicBezTo>
                  <a:pt x="13108" y="18464"/>
                  <a:pt x="14720" y="17650"/>
                  <a:pt x="15829" y="16032"/>
                </a:cubicBezTo>
                <a:cubicBezTo>
                  <a:pt x="16213" y="15475"/>
                  <a:pt x="15802" y="14690"/>
                  <a:pt x="15123" y="14690"/>
                </a:cubicBezTo>
                <a:cubicBezTo>
                  <a:pt x="15120" y="14690"/>
                  <a:pt x="15117" y="14690"/>
                  <a:pt x="15114" y="14690"/>
                </a:cubicBezTo>
                <a:cubicBezTo>
                  <a:pt x="14809" y="14690"/>
                  <a:pt x="14540" y="14850"/>
                  <a:pt x="14388" y="15089"/>
                </a:cubicBezTo>
                <a:cubicBezTo>
                  <a:pt x="13601" y="16193"/>
                  <a:pt x="12548" y="16742"/>
                  <a:pt x="11496" y="16742"/>
                </a:cubicBezTo>
                <a:cubicBezTo>
                  <a:pt x="10442" y="16742"/>
                  <a:pt x="9388" y="16190"/>
                  <a:pt x="8605" y="15092"/>
                </a:cubicBezTo>
                <a:cubicBezTo>
                  <a:pt x="8453" y="14849"/>
                  <a:pt x="8183" y="14688"/>
                  <a:pt x="7878" y="14688"/>
                </a:cubicBezTo>
                <a:cubicBezTo>
                  <a:pt x="7875" y="14688"/>
                  <a:pt x="7872" y="14688"/>
                  <a:pt x="7869" y="14688"/>
                </a:cubicBezTo>
                <a:close/>
                <a:moveTo>
                  <a:pt x="15889" y="218"/>
                </a:moveTo>
                <a:cubicBezTo>
                  <a:pt x="13010" y="218"/>
                  <a:pt x="10635" y="2774"/>
                  <a:pt x="10635" y="5655"/>
                </a:cubicBezTo>
                <a:cubicBezTo>
                  <a:pt x="10635" y="5861"/>
                  <a:pt x="10479" y="6035"/>
                  <a:pt x="10280" y="6053"/>
                </a:cubicBezTo>
                <a:cubicBezTo>
                  <a:pt x="8797" y="6182"/>
                  <a:pt x="7397" y="6539"/>
                  <a:pt x="6118" y="7115"/>
                </a:cubicBezTo>
                <a:cubicBezTo>
                  <a:pt x="5915" y="7206"/>
                  <a:pt x="5698" y="7251"/>
                  <a:pt x="5481" y="7251"/>
                </a:cubicBezTo>
                <a:cubicBezTo>
                  <a:pt x="5288" y="7251"/>
                  <a:pt x="5096" y="7215"/>
                  <a:pt x="4915" y="7142"/>
                </a:cubicBezTo>
                <a:cubicBezTo>
                  <a:pt x="4529" y="6984"/>
                  <a:pt x="4122" y="6904"/>
                  <a:pt x="3705" y="6904"/>
                </a:cubicBezTo>
                <a:cubicBezTo>
                  <a:pt x="3671" y="6904"/>
                  <a:pt x="3636" y="6905"/>
                  <a:pt x="3602" y="6906"/>
                </a:cubicBezTo>
                <a:cubicBezTo>
                  <a:pt x="2773" y="6930"/>
                  <a:pt x="1993" y="7271"/>
                  <a:pt x="1404" y="7867"/>
                </a:cubicBezTo>
                <a:cubicBezTo>
                  <a:pt x="816" y="8462"/>
                  <a:pt x="483" y="9246"/>
                  <a:pt x="469" y="10076"/>
                </a:cubicBezTo>
                <a:cubicBezTo>
                  <a:pt x="459" y="10647"/>
                  <a:pt x="600" y="11213"/>
                  <a:pt x="878" y="11710"/>
                </a:cubicBezTo>
                <a:cubicBezTo>
                  <a:pt x="1072" y="12054"/>
                  <a:pt x="1139" y="12441"/>
                  <a:pt x="1068" y="12796"/>
                </a:cubicBezTo>
                <a:cubicBezTo>
                  <a:pt x="1" y="18324"/>
                  <a:pt x="5980" y="22058"/>
                  <a:pt x="11210" y="22058"/>
                </a:cubicBezTo>
                <a:cubicBezTo>
                  <a:pt x="11305" y="22058"/>
                  <a:pt x="11400" y="22057"/>
                  <a:pt x="11495" y="22054"/>
                </a:cubicBezTo>
                <a:cubicBezTo>
                  <a:pt x="11589" y="22057"/>
                  <a:pt x="11684" y="22058"/>
                  <a:pt x="11778" y="22058"/>
                </a:cubicBezTo>
                <a:cubicBezTo>
                  <a:pt x="17002" y="22058"/>
                  <a:pt x="22977" y="18334"/>
                  <a:pt x="21927" y="12812"/>
                </a:cubicBezTo>
                <a:cubicBezTo>
                  <a:pt x="21853" y="12438"/>
                  <a:pt x="21914" y="12057"/>
                  <a:pt x="22099" y="11732"/>
                </a:cubicBezTo>
                <a:cubicBezTo>
                  <a:pt x="22385" y="11229"/>
                  <a:pt x="22531" y="10654"/>
                  <a:pt x="22524" y="10076"/>
                </a:cubicBezTo>
                <a:cubicBezTo>
                  <a:pt x="22510" y="9246"/>
                  <a:pt x="22177" y="8462"/>
                  <a:pt x="21589" y="7867"/>
                </a:cubicBezTo>
                <a:cubicBezTo>
                  <a:pt x="21000" y="7271"/>
                  <a:pt x="20221" y="6930"/>
                  <a:pt x="19391" y="6906"/>
                </a:cubicBezTo>
                <a:cubicBezTo>
                  <a:pt x="19357" y="6905"/>
                  <a:pt x="19322" y="6904"/>
                  <a:pt x="19288" y="6904"/>
                </a:cubicBezTo>
                <a:cubicBezTo>
                  <a:pt x="18875" y="6904"/>
                  <a:pt x="18471" y="6983"/>
                  <a:pt x="18089" y="7136"/>
                </a:cubicBezTo>
                <a:cubicBezTo>
                  <a:pt x="17902" y="7211"/>
                  <a:pt x="17704" y="7249"/>
                  <a:pt x="17506" y="7249"/>
                </a:cubicBezTo>
                <a:cubicBezTo>
                  <a:pt x="17292" y="7249"/>
                  <a:pt x="17079" y="7204"/>
                  <a:pt x="16882" y="7116"/>
                </a:cubicBezTo>
                <a:cubicBezTo>
                  <a:pt x="16237" y="6825"/>
                  <a:pt x="15549" y="6588"/>
                  <a:pt x="14838" y="6408"/>
                </a:cubicBezTo>
                <a:cubicBezTo>
                  <a:pt x="14767" y="6390"/>
                  <a:pt x="14695" y="6381"/>
                  <a:pt x="14624" y="6381"/>
                </a:cubicBezTo>
                <a:cubicBezTo>
                  <a:pt x="14240" y="6381"/>
                  <a:pt x="13892" y="6641"/>
                  <a:pt x="13792" y="7031"/>
                </a:cubicBezTo>
                <a:cubicBezTo>
                  <a:pt x="13676" y="7493"/>
                  <a:pt x="13954" y="7961"/>
                  <a:pt x="14416" y="8079"/>
                </a:cubicBezTo>
                <a:cubicBezTo>
                  <a:pt x="15029" y="8235"/>
                  <a:pt x="15620" y="8438"/>
                  <a:pt x="16173" y="8687"/>
                </a:cubicBezTo>
                <a:cubicBezTo>
                  <a:pt x="16592" y="8876"/>
                  <a:pt x="17047" y="8970"/>
                  <a:pt x="17503" y="8970"/>
                </a:cubicBezTo>
                <a:cubicBezTo>
                  <a:pt x="17920" y="8970"/>
                  <a:pt x="18337" y="8891"/>
                  <a:pt x="18730" y="8734"/>
                </a:cubicBezTo>
                <a:cubicBezTo>
                  <a:pt x="18909" y="8662"/>
                  <a:pt x="19099" y="8627"/>
                  <a:pt x="19294" y="8627"/>
                </a:cubicBezTo>
                <a:cubicBezTo>
                  <a:pt x="19308" y="8627"/>
                  <a:pt x="19323" y="8627"/>
                  <a:pt x="19337" y="8627"/>
                </a:cubicBezTo>
                <a:cubicBezTo>
                  <a:pt x="20450" y="8654"/>
                  <a:pt x="21168" y="9914"/>
                  <a:pt x="20602" y="10879"/>
                </a:cubicBezTo>
                <a:cubicBezTo>
                  <a:pt x="20214" y="11564"/>
                  <a:pt x="20084" y="12371"/>
                  <a:pt x="20239" y="13149"/>
                </a:cubicBezTo>
                <a:cubicBezTo>
                  <a:pt x="21013" y="17606"/>
                  <a:pt x="15875" y="20335"/>
                  <a:pt x="11704" y="20335"/>
                </a:cubicBezTo>
                <a:cubicBezTo>
                  <a:pt x="11634" y="20335"/>
                  <a:pt x="11565" y="20334"/>
                  <a:pt x="11497" y="20333"/>
                </a:cubicBezTo>
                <a:cubicBezTo>
                  <a:pt x="11428" y="20334"/>
                  <a:pt x="11359" y="20335"/>
                  <a:pt x="11290" y="20335"/>
                </a:cubicBezTo>
                <a:cubicBezTo>
                  <a:pt x="7111" y="20335"/>
                  <a:pt x="1973" y="17602"/>
                  <a:pt x="2756" y="13139"/>
                </a:cubicBezTo>
                <a:cubicBezTo>
                  <a:pt x="2910" y="12380"/>
                  <a:pt x="2778" y="11574"/>
                  <a:pt x="2384" y="10869"/>
                </a:cubicBezTo>
                <a:cubicBezTo>
                  <a:pt x="2254" y="10639"/>
                  <a:pt x="2188" y="10376"/>
                  <a:pt x="2193" y="10107"/>
                </a:cubicBezTo>
                <a:cubicBezTo>
                  <a:pt x="2208" y="9315"/>
                  <a:pt x="2863" y="8653"/>
                  <a:pt x="3655" y="8629"/>
                </a:cubicBezTo>
                <a:cubicBezTo>
                  <a:pt x="3668" y="8628"/>
                  <a:pt x="3682" y="8628"/>
                  <a:pt x="3696" y="8628"/>
                </a:cubicBezTo>
                <a:cubicBezTo>
                  <a:pt x="3894" y="8628"/>
                  <a:pt x="4086" y="8666"/>
                  <a:pt x="4267" y="8740"/>
                </a:cubicBezTo>
                <a:cubicBezTo>
                  <a:pt x="4653" y="8897"/>
                  <a:pt x="5066" y="8976"/>
                  <a:pt x="5480" y="8976"/>
                </a:cubicBezTo>
                <a:cubicBezTo>
                  <a:pt x="5939" y="8976"/>
                  <a:pt x="6399" y="8880"/>
                  <a:pt x="6824" y="8688"/>
                </a:cubicBezTo>
                <a:cubicBezTo>
                  <a:pt x="7927" y="8192"/>
                  <a:pt x="9138" y="7882"/>
                  <a:pt x="10428" y="7770"/>
                </a:cubicBezTo>
                <a:cubicBezTo>
                  <a:pt x="10956" y="7725"/>
                  <a:pt x="11445" y="7482"/>
                  <a:pt x="11804" y="7086"/>
                </a:cubicBezTo>
                <a:cubicBezTo>
                  <a:pt x="12162" y="6694"/>
                  <a:pt x="12357" y="6187"/>
                  <a:pt x="12357" y="5657"/>
                </a:cubicBezTo>
                <a:cubicBezTo>
                  <a:pt x="12357" y="3726"/>
                  <a:pt x="13960" y="1941"/>
                  <a:pt x="15889" y="1941"/>
                </a:cubicBezTo>
                <a:cubicBezTo>
                  <a:pt x="16365" y="1941"/>
                  <a:pt x="16750" y="1556"/>
                  <a:pt x="16750" y="1079"/>
                </a:cubicBezTo>
                <a:cubicBezTo>
                  <a:pt x="16750" y="603"/>
                  <a:pt x="16365" y="218"/>
                  <a:pt x="15889" y="218"/>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7817180" y="815833"/>
            <a:ext cx="375000" cy="290101"/>
          </a:xfrm>
          <a:custGeom>
            <a:avLst/>
            <a:gdLst/>
            <a:ahLst/>
            <a:cxnLst/>
            <a:rect l="l" t="t" r="r" b="b"/>
            <a:pathLst>
              <a:path w="22275" h="17232" extrusionOk="0">
                <a:moveTo>
                  <a:pt x="10022" y="6235"/>
                </a:moveTo>
                <a:cubicBezTo>
                  <a:pt x="10089" y="6235"/>
                  <a:pt x="10166" y="6251"/>
                  <a:pt x="10245" y="6299"/>
                </a:cubicBezTo>
                <a:lnTo>
                  <a:pt x="13517" y="8245"/>
                </a:lnTo>
                <a:cubicBezTo>
                  <a:pt x="13796" y="8411"/>
                  <a:pt x="13796" y="8797"/>
                  <a:pt x="13517" y="8964"/>
                </a:cubicBezTo>
                <a:lnTo>
                  <a:pt x="10245" y="10910"/>
                </a:lnTo>
                <a:cubicBezTo>
                  <a:pt x="10166" y="10957"/>
                  <a:pt x="10091" y="10972"/>
                  <a:pt x="10024" y="10972"/>
                </a:cubicBezTo>
                <a:cubicBezTo>
                  <a:pt x="9923" y="10972"/>
                  <a:pt x="9842" y="10936"/>
                  <a:pt x="9802" y="10913"/>
                </a:cubicBezTo>
                <a:cubicBezTo>
                  <a:pt x="9722" y="10868"/>
                  <a:pt x="9587" y="10761"/>
                  <a:pt x="9587" y="10549"/>
                </a:cubicBezTo>
                <a:lnTo>
                  <a:pt x="9587" y="6657"/>
                </a:lnTo>
                <a:cubicBezTo>
                  <a:pt x="9587" y="6447"/>
                  <a:pt x="9722" y="6340"/>
                  <a:pt x="9802" y="6294"/>
                </a:cubicBezTo>
                <a:cubicBezTo>
                  <a:pt x="9840" y="6272"/>
                  <a:pt x="9921" y="6235"/>
                  <a:pt x="10022" y="6235"/>
                </a:cubicBezTo>
                <a:close/>
                <a:moveTo>
                  <a:pt x="10020" y="4511"/>
                </a:moveTo>
                <a:cubicBezTo>
                  <a:pt x="9653" y="4511"/>
                  <a:pt x="9285" y="4607"/>
                  <a:pt x="8949" y="4798"/>
                </a:cubicBezTo>
                <a:cubicBezTo>
                  <a:pt x="8268" y="5185"/>
                  <a:pt x="7863" y="5880"/>
                  <a:pt x="7863" y="6660"/>
                </a:cubicBezTo>
                <a:lnTo>
                  <a:pt x="7863" y="10551"/>
                </a:lnTo>
                <a:cubicBezTo>
                  <a:pt x="7836" y="11706"/>
                  <a:pt x="8852" y="12699"/>
                  <a:pt x="9992" y="12699"/>
                </a:cubicBezTo>
                <a:cubicBezTo>
                  <a:pt x="10001" y="12699"/>
                  <a:pt x="10011" y="12699"/>
                  <a:pt x="10021" y="12699"/>
                </a:cubicBezTo>
                <a:cubicBezTo>
                  <a:pt x="10400" y="12699"/>
                  <a:pt x="10781" y="12596"/>
                  <a:pt x="11125" y="12391"/>
                </a:cubicBezTo>
                <a:lnTo>
                  <a:pt x="14396" y="10446"/>
                </a:lnTo>
                <a:cubicBezTo>
                  <a:pt x="15787" y="9648"/>
                  <a:pt x="15787" y="7563"/>
                  <a:pt x="14396" y="6764"/>
                </a:cubicBezTo>
                <a:lnTo>
                  <a:pt x="11125" y="4819"/>
                </a:lnTo>
                <a:cubicBezTo>
                  <a:pt x="10781" y="4614"/>
                  <a:pt x="10401" y="4511"/>
                  <a:pt x="10020" y="4511"/>
                </a:cubicBezTo>
                <a:close/>
                <a:moveTo>
                  <a:pt x="11138" y="1722"/>
                </a:moveTo>
                <a:cubicBezTo>
                  <a:pt x="13874" y="1722"/>
                  <a:pt x="16278" y="1901"/>
                  <a:pt x="17812" y="2051"/>
                </a:cubicBezTo>
                <a:cubicBezTo>
                  <a:pt x="19007" y="2169"/>
                  <a:pt x="19959" y="3080"/>
                  <a:pt x="20129" y="4268"/>
                </a:cubicBezTo>
                <a:cubicBezTo>
                  <a:pt x="20336" y="5741"/>
                  <a:pt x="20443" y="7203"/>
                  <a:pt x="20443" y="8615"/>
                </a:cubicBezTo>
                <a:cubicBezTo>
                  <a:pt x="20443" y="10025"/>
                  <a:pt x="20336" y="11487"/>
                  <a:pt x="20129" y="12960"/>
                </a:cubicBezTo>
                <a:cubicBezTo>
                  <a:pt x="19959" y="14148"/>
                  <a:pt x="19007" y="15061"/>
                  <a:pt x="17812" y="15178"/>
                </a:cubicBezTo>
                <a:cubicBezTo>
                  <a:pt x="16278" y="15327"/>
                  <a:pt x="13874" y="15506"/>
                  <a:pt x="11138" y="15506"/>
                </a:cubicBezTo>
                <a:cubicBezTo>
                  <a:pt x="8402" y="15506"/>
                  <a:pt x="5998" y="15328"/>
                  <a:pt x="4464" y="15178"/>
                </a:cubicBezTo>
                <a:cubicBezTo>
                  <a:pt x="3267" y="15061"/>
                  <a:pt x="2316" y="14148"/>
                  <a:pt x="2147" y="12960"/>
                </a:cubicBezTo>
                <a:cubicBezTo>
                  <a:pt x="1940" y="11487"/>
                  <a:pt x="1833" y="10025"/>
                  <a:pt x="1833" y="8615"/>
                </a:cubicBezTo>
                <a:cubicBezTo>
                  <a:pt x="1833" y="7203"/>
                  <a:pt x="1940" y="5741"/>
                  <a:pt x="2147" y="4268"/>
                </a:cubicBezTo>
                <a:cubicBezTo>
                  <a:pt x="2316" y="3080"/>
                  <a:pt x="3269" y="2169"/>
                  <a:pt x="4464" y="2051"/>
                </a:cubicBezTo>
                <a:cubicBezTo>
                  <a:pt x="5998" y="1901"/>
                  <a:pt x="8402" y="1722"/>
                  <a:pt x="11138" y="1722"/>
                </a:cubicBezTo>
                <a:close/>
                <a:moveTo>
                  <a:pt x="11138" y="1"/>
                </a:moveTo>
                <a:cubicBezTo>
                  <a:pt x="8332" y="1"/>
                  <a:pt x="5870" y="183"/>
                  <a:pt x="4296" y="338"/>
                </a:cubicBezTo>
                <a:cubicBezTo>
                  <a:pt x="2306" y="534"/>
                  <a:pt x="722" y="2051"/>
                  <a:pt x="442" y="4028"/>
                </a:cubicBezTo>
                <a:cubicBezTo>
                  <a:pt x="1" y="7161"/>
                  <a:pt x="1" y="10072"/>
                  <a:pt x="442" y="13203"/>
                </a:cubicBezTo>
                <a:cubicBezTo>
                  <a:pt x="722" y="15182"/>
                  <a:pt x="2306" y="16698"/>
                  <a:pt x="4296" y="16895"/>
                </a:cubicBezTo>
                <a:cubicBezTo>
                  <a:pt x="5867" y="17048"/>
                  <a:pt x="8332" y="17231"/>
                  <a:pt x="11138" y="17231"/>
                </a:cubicBezTo>
                <a:cubicBezTo>
                  <a:pt x="13944" y="17231"/>
                  <a:pt x="16407" y="17047"/>
                  <a:pt x="17978" y="16895"/>
                </a:cubicBezTo>
                <a:cubicBezTo>
                  <a:pt x="19968" y="16698"/>
                  <a:pt x="21553" y="15182"/>
                  <a:pt x="21834" y="13203"/>
                </a:cubicBezTo>
                <a:cubicBezTo>
                  <a:pt x="22275" y="10072"/>
                  <a:pt x="22275" y="7161"/>
                  <a:pt x="21834" y="4028"/>
                </a:cubicBezTo>
                <a:cubicBezTo>
                  <a:pt x="21553" y="2051"/>
                  <a:pt x="19968" y="534"/>
                  <a:pt x="17978" y="338"/>
                </a:cubicBezTo>
                <a:cubicBezTo>
                  <a:pt x="16407" y="183"/>
                  <a:pt x="13944" y="1"/>
                  <a:pt x="11138"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45"/>
          <p:cNvGrpSpPr/>
          <p:nvPr/>
        </p:nvGrpSpPr>
        <p:grpSpPr>
          <a:xfrm>
            <a:off x="3776190" y="3185482"/>
            <a:ext cx="3571505" cy="1763127"/>
            <a:chOff x="233350" y="949250"/>
            <a:chExt cx="7137300" cy="3802300"/>
          </a:xfrm>
        </p:grpSpPr>
        <p:sp>
          <p:nvSpPr>
            <p:cNvPr id="1449" name="Google Shape;1449;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45"/>
          <p:cNvGrpSpPr/>
          <p:nvPr/>
        </p:nvGrpSpPr>
        <p:grpSpPr>
          <a:xfrm>
            <a:off x="4492439" y="4252356"/>
            <a:ext cx="326967" cy="303040"/>
            <a:chOff x="3271538" y="3095713"/>
            <a:chExt cx="816600" cy="816600"/>
          </a:xfrm>
        </p:grpSpPr>
        <p:sp>
          <p:nvSpPr>
            <p:cNvPr id="1501" name="Google Shape;1501;p45"/>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45"/>
          <p:cNvGrpSpPr/>
          <p:nvPr/>
        </p:nvGrpSpPr>
        <p:grpSpPr>
          <a:xfrm>
            <a:off x="4316723" y="3612459"/>
            <a:ext cx="326967" cy="303040"/>
            <a:chOff x="3271538" y="1919925"/>
            <a:chExt cx="816600" cy="816600"/>
          </a:xfrm>
        </p:grpSpPr>
        <p:sp>
          <p:nvSpPr>
            <p:cNvPr id="1504" name="Google Shape;1504;p45"/>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45"/>
          <p:cNvGrpSpPr/>
          <p:nvPr/>
        </p:nvGrpSpPr>
        <p:grpSpPr>
          <a:xfrm>
            <a:off x="5535730" y="3190711"/>
            <a:ext cx="326967" cy="303040"/>
            <a:chOff x="3271538" y="1919925"/>
            <a:chExt cx="816600" cy="816600"/>
          </a:xfrm>
        </p:grpSpPr>
        <p:sp>
          <p:nvSpPr>
            <p:cNvPr id="1507" name="Google Shape;1507;p45"/>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45"/>
          <p:cNvGrpSpPr/>
          <p:nvPr/>
        </p:nvGrpSpPr>
        <p:grpSpPr>
          <a:xfrm>
            <a:off x="5942051" y="3655813"/>
            <a:ext cx="326967" cy="303040"/>
            <a:chOff x="3271538" y="1919925"/>
            <a:chExt cx="816600" cy="816600"/>
          </a:xfrm>
        </p:grpSpPr>
        <p:sp>
          <p:nvSpPr>
            <p:cNvPr id="1510" name="Google Shape;1510;p45"/>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45"/>
          <p:cNvGrpSpPr/>
          <p:nvPr/>
        </p:nvGrpSpPr>
        <p:grpSpPr>
          <a:xfrm>
            <a:off x="6447234" y="3138212"/>
            <a:ext cx="326967" cy="303040"/>
            <a:chOff x="3271538" y="3095713"/>
            <a:chExt cx="816600" cy="816600"/>
          </a:xfrm>
        </p:grpSpPr>
        <p:sp>
          <p:nvSpPr>
            <p:cNvPr id="1513" name="Google Shape;1513;p45"/>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45"/>
          <p:cNvGrpSpPr/>
          <p:nvPr/>
        </p:nvGrpSpPr>
        <p:grpSpPr>
          <a:xfrm>
            <a:off x="5486313" y="3802245"/>
            <a:ext cx="326967" cy="303040"/>
            <a:chOff x="3271538" y="3095713"/>
            <a:chExt cx="816600" cy="816600"/>
          </a:xfrm>
        </p:grpSpPr>
        <p:sp>
          <p:nvSpPr>
            <p:cNvPr id="1516" name="Google Shape;1516;p45"/>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45"/>
          <p:cNvGrpSpPr/>
          <p:nvPr/>
        </p:nvGrpSpPr>
        <p:grpSpPr>
          <a:xfrm>
            <a:off x="3926887" y="3138212"/>
            <a:ext cx="326967" cy="303040"/>
            <a:chOff x="3271538" y="3095713"/>
            <a:chExt cx="816600" cy="816600"/>
          </a:xfrm>
        </p:grpSpPr>
        <p:sp>
          <p:nvSpPr>
            <p:cNvPr id="1519" name="Google Shape;1519;p45"/>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45"/>
          <p:cNvGrpSpPr/>
          <p:nvPr/>
        </p:nvGrpSpPr>
        <p:grpSpPr>
          <a:xfrm>
            <a:off x="5003125" y="2922861"/>
            <a:ext cx="326967" cy="303040"/>
            <a:chOff x="3271538" y="3095713"/>
            <a:chExt cx="816600" cy="816600"/>
          </a:xfrm>
        </p:grpSpPr>
        <p:sp>
          <p:nvSpPr>
            <p:cNvPr id="1522" name="Google Shape;1522;p45"/>
            <p:cNvSpPr/>
            <p:nvPr/>
          </p:nvSpPr>
          <p:spPr>
            <a:xfrm>
              <a:off x="3271538" y="3095713"/>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3472544" y="3270026"/>
              <a:ext cx="414619" cy="468003"/>
            </a:xfrm>
            <a:custGeom>
              <a:avLst/>
              <a:gdLst/>
              <a:ahLst/>
              <a:cxnLst/>
              <a:rect l="l" t="t" r="r" b="b"/>
              <a:pathLst>
                <a:path w="8660" h="9775" extrusionOk="0">
                  <a:moveTo>
                    <a:pt x="2271" y="4467"/>
                  </a:moveTo>
                  <a:cubicBezTo>
                    <a:pt x="2271" y="4676"/>
                    <a:pt x="2100" y="4848"/>
                    <a:pt x="1889" y="4848"/>
                  </a:cubicBezTo>
                  <a:cubicBezTo>
                    <a:pt x="1680" y="4848"/>
                    <a:pt x="1507" y="4676"/>
                    <a:pt x="1507" y="4467"/>
                  </a:cubicBezTo>
                  <a:lnTo>
                    <a:pt x="1507" y="4085"/>
                  </a:lnTo>
                  <a:cubicBezTo>
                    <a:pt x="1507" y="3874"/>
                    <a:pt x="1680" y="3703"/>
                    <a:pt x="1889" y="3703"/>
                  </a:cubicBezTo>
                  <a:cubicBezTo>
                    <a:pt x="2100" y="3703"/>
                    <a:pt x="2271" y="3874"/>
                    <a:pt x="2271" y="4085"/>
                  </a:cubicBezTo>
                  <a:close/>
                  <a:moveTo>
                    <a:pt x="3416" y="3703"/>
                  </a:moveTo>
                  <a:cubicBezTo>
                    <a:pt x="3207" y="3703"/>
                    <a:pt x="3034" y="3874"/>
                    <a:pt x="3034" y="4085"/>
                  </a:cubicBezTo>
                  <a:lnTo>
                    <a:pt x="3034" y="4467"/>
                  </a:lnTo>
                  <a:cubicBezTo>
                    <a:pt x="3034" y="4676"/>
                    <a:pt x="3207" y="4848"/>
                    <a:pt x="3416" y="4848"/>
                  </a:cubicBezTo>
                  <a:cubicBezTo>
                    <a:pt x="3627" y="4848"/>
                    <a:pt x="3798" y="4676"/>
                    <a:pt x="3798" y="4467"/>
                  </a:cubicBezTo>
                  <a:lnTo>
                    <a:pt x="3798" y="4085"/>
                  </a:lnTo>
                  <a:cubicBezTo>
                    <a:pt x="3798" y="3874"/>
                    <a:pt x="3628" y="3703"/>
                    <a:pt x="3416" y="3703"/>
                  </a:cubicBezTo>
                  <a:close/>
                  <a:moveTo>
                    <a:pt x="2271" y="5803"/>
                  </a:moveTo>
                  <a:cubicBezTo>
                    <a:pt x="2271" y="5592"/>
                    <a:pt x="2100" y="5421"/>
                    <a:pt x="1889" y="5421"/>
                  </a:cubicBezTo>
                  <a:cubicBezTo>
                    <a:pt x="1680" y="5421"/>
                    <a:pt x="1507" y="5592"/>
                    <a:pt x="1507" y="5803"/>
                  </a:cubicBezTo>
                  <a:lnTo>
                    <a:pt x="1507" y="6185"/>
                  </a:lnTo>
                  <a:cubicBezTo>
                    <a:pt x="1507" y="6394"/>
                    <a:pt x="1680" y="6566"/>
                    <a:pt x="1889" y="6566"/>
                  </a:cubicBezTo>
                  <a:cubicBezTo>
                    <a:pt x="2100" y="6566"/>
                    <a:pt x="2271" y="6394"/>
                    <a:pt x="2271" y="6185"/>
                  </a:cubicBezTo>
                  <a:close/>
                  <a:moveTo>
                    <a:pt x="3798" y="6185"/>
                  </a:moveTo>
                  <a:lnTo>
                    <a:pt x="3798" y="5803"/>
                  </a:lnTo>
                  <a:cubicBezTo>
                    <a:pt x="3798" y="5592"/>
                    <a:pt x="3627" y="5421"/>
                    <a:pt x="3416" y="5421"/>
                  </a:cubicBezTo>
                  <a:cubicBezTo>
                    <a:pt x="3207" y="5421"/>
                    <a:pt x="3034" y="5592"/>
                    <a:pt x="3034" y="5803"/>
                  </a:cubicBezTo>
                  <a:lnTo>
                    <a:pt x="3034" y="6185"/>
                  </a:lnTo>
                  <a:cubicBezTo>
                    <a:pt x="3034" y="6394"/>
                    <a:pt x="3207" y="6566"/>
                    <a:pt x="3416" y="6566"/>
                  </a:cubicBezTo>
                  <a:cubicBezTo>
                    <a:pt x="3627" y="6566"/>
                    <a:pt x="3798" y="6395"/>
                    <a:pt x="3798" y="6185"/>
                  </a:cubicBezTo>
                  <a:close/>
                  <a:moveTo>
                    <a:pt x="1889" y="7139"/>
                  </a:moveTo>
                  <a:cubicBezTo>
                    <a:pt x="1680" y="7139"/>
                    <a:pt x="1507" y="7310"/>
                    <a:pt x="1507" y="7521"/>
                  </a:cubicBezTo>
                  <a:lnTo>
                    <a:pt x="1507" y="7902"/>
                  </a:lnTo>
                  <a:cubicBezTo>
                    <a:pt x="1507" y="8112"/>
                    <a:pt x="1680" y="8284"/>
                    <a:pt x="1889" y="8284"/>
                  </a:cubicBezTo>
                  <a:cubicBezTo>
                    <a:pt x="2100" y="8284"/>
                    <a:pt x="2271" y="8112"/>
                    <a:pt x="2271" y="7902"/>
                  </a:cubicBezTo>
                  <a:lnTo>
                    <a:pt x="2271" y="7521"/>
                  </a:lnTo>
                  <a:cubicBezTo>
                    <a:pt x="2271" y="7310"/>
                    <a:pt x="2101" y="7139"/>
                    <a:pt x="1889" y="7139"/>
                  </a:cubicBezTo>
                  <a:close/>
                  <a:moveTo>
                    <a:pt x="2271" y="2367"/>
                  </a:moveTo>
                  <a:cubicBezTo>
                    <a:pt x="2271" y="2156"/>
                    <a:pt x="2100" y="1985"/>
                    <a:pt x="1889" y="1985"/>
                  </a:cubicBezTo>
                  <a:cubicBezTo>
                    <a:pt x="1680" y="1985"/>
                    <a:pt x="1507" y="2156"/>
                    <a:pt x="1507" y="2367"/>
                  </a:cubicBezTo>
                  <a:lnTo>
                    <a:pt x="1507" y="2749"/>
                  </a:lnTo>
                  <a:cubicBezTo>
                    <a:pt x="1507" y="2958"/>
                    <a:pt x="1680" y="3131"/>
                    <a:pt x="1889" y="3131"/>
                  </a:cubicBezTo>
                  <a:cubicBezTo>
                    <a:pt x="2100" y="3131"/>
                    <a:pt x="2271" y="2958"/>
                    <a:pt x="2271" y="2749"/>
                  </a:cubicBezTo>
                  <a:close/>
                  <a:moveTo>
                    <a:pt x="3798" y="2367"/>
                  </a:moveTo>
                  <a:cubicBezTo>
                    <a:pt x="3798" y="2156"/>
                    <a:pt x="3627" y="1985"/>
                    <a:pt x="3416" y="1985"/>
                  </a:cubicBezTo>
                  <a:cubicBezTo>
                    <a:pt x="3207" y="1985"/>
                    <a:pt x="3034" y="2156"/>
                    <a:pt x="3034" y="2367"/>
                  </a:cubicBezTo>
                  <a:lnTo>
                    <a:pt x="3034" y="2749"/>
                  </a:lnTo>
                  <a:cubicBezTo>
                    <a:pt x="3034" y="2958"/>
                    <a:pt x="3207" y="3131"/>
                    <a:pt x="3416" y="3131"/>
                  </a:cubicBezTo>
                  <a:cubicBezTo>
                    <a:pt x="3627" y="3131"/>
                    <a:pt x="3798" y="2958"/>
                    <a:pt x="3798" y="2749"/>
                  </a:cubicBezTo>
                  <a:close/>
                  <a:moveTo>
                    <a:pt x="4561" y="2367"/>
                  </a:moveTo>
                  <a:lnTo>
                    <a:pt x="4561" y="2749"/>
                  </a:lnTo>
                  <a:cubicBezTo>
                    <a:pt x="4561" y="2958"/>
                    <a:pt x="4734" y="3131"/>
                    <a:pt x="4943" y="3131"/>
                  </a:cubicBezTo>
                  <a:cubicBezTo>
                    <a:pt x="5154" y="3131"/>
                    <a:pt x="5325" y="2958"/>
                    <a:pt x="5325" y="2749"/>
                  </a:cubicBezTo>
                  <a:lnTo>
                    <a:pt x="5325" y="2367"/>
                  </a:lnTo>
                  <a:cubicBezTo>
                    <a:pt x="5325" y="2156"/>
                    <a:pt x="5154" y="1985"/>
                    <a:pt x="4943" y="1985"/>
                  </a:cubicBezTo>
                  <a:cubicBezTo>
                    <a:pt x="4734" y="1985"/>
                    <a:pt x="4561" y="2156"/>
                    <a:pt x="4561" y="2367"/>
                  </a:cubicBezTo>
                  <a:close/>
                  <a:moveTo>
                    <a:pt x="8452" y="9490"/>
                  </a:moveTo>
                  <a:cubicBezTo>
                    <a:pt x="8304" y="9671"/>
                    <a:pt x="8087" y="9774"/>
                    <a:pt x="7856" y="9774"/>
                  </a:cubicBezTo>
                  <a:lnTo>
                    <a:pt x="4127" y="9774"/>
                  </a:lnTo>
                  <a:cubicBezTo>
                    <a:pt x="3895" y="9774"/>
                    <a:pt x="3677" y="9671"/>
                    <a:pt x="3532" y="9490"/>
                  </a:cubicBezTo>
                  <a:cubicBezTo>
                    <a:pt x="3385" y="9309"/>
                    <a:pt x="3329" y="9072"/>
                    <a:pt x="3376" y="8843"/>
                  </a:cubicBezTo>
                  <a:cubicBezTo>
                    <a:pt x="3500" y="8249"/>
                    <a:pt x="3827" y="7708"/>
                    <a:pt x="4295" y="7322"/>
                  </a:cubicBezTo>
                  <a:cubicBezTo>
                    <a:pt x="4474" y="7174"/>
                    <a:pt x="4669" y="7052"/>
                    <a:pt x="4876" y="6957"/>
                  </a:cubicBezTo>
                  <a:cubicBezTo>
                    <a:pt x="4645" y="6696"/>
                    <a:pt x="4505" y="6349"/>
                    <a:pt x="4505" y="5974"/>
                  </a:cubicBezTo>
                  <a:cubicBezTo>
                    <a:pt x="4505" y="5154"/>
                    <a:pt x="5172" y="4485"/>
                    <a:pt x="5993" y="4485"/>
                  </a:cubicBezTo>
                  <a:cubicBezTo>
                    <a:pt x="6813" y="4485"/>
                    <a:pt x="7482" y="5154"/>
                    <a:pt x="7482" y="5974"/>
                  </a:cubicBezTo>
                  <a:cubicBezTo>
                    <a:pt x="7482" y="6349"/>
                    <a:pt x="7340" y="6693"/>
                    <a:pt x="7110" y="6957"/>
                  </a:cubicBezTo>
                  <a:cubicBezTo>
                    <a:pt x="7317" y="7052"/>
                    <a:pt x="7513" y="7174"/>
                    <a:pt x="7690" y="7322"/>
                  </a:cubicBezTo>
                  <a:cubicBezTo>
                    <a:pt x="8149" y="7701"/>
                    <a:pt x="8472" y="8228"/>
                    <a:pt x="8601" y="8808"/>
                  </a:cubicBezTo>
                  <a:cubicBezTo>
                    <a:pt x="8606" y="8819"/>
                    <a:pt x="8607" y="8829"/>
                    <a:pt x="8609" y="8838"/>
                  </a:cubicBezTo>
                  <a:cubicBezTo>
                    <a:pt x="8659" y="9067"/>
                    <a:pt x="8600" y="9307"/>
                    <a:pt x="8452" y="9490"/>
                  </a:cubicBezTo>
                  <a:close/>
                  <a:moveTo>
                    <a:pt x="5268" y="5974"/>
                  </a:moveTo>
                  <a:cubicBezTo>
                    <a:pt x="5268" y="6375"/>
                    <a:pt x="5592" y="6699"/>
                    <a:pt x="5993" y="6699"/>
                  </a:cubicBezTo>
                  <a:cubicBezTo>
                    <a:pt x="6393" y="6699"/>
                    <a:pt x="6719" y="6375"/>
                    <a:pt x="6719" y="5974"/>
                  </a:cubicBezTo>
                  <a:cubicBezTo>
                    <a:pt x="6719" y="5574"/>
                    <a:pt x="6393" y="5249"/>
                    <a:pt x="5993" y="5249"/>
                  </a:cubicBezTo>
                  <a:cubicBezTo>
                    <a:pt x="5593" y="5249"/>
                    <a:pt x="5268" y="5575"/>
                    <a:pt x="5268" y="5974"/>
                  </a:cubicBezTo>
                  <a:close/>
                  <a:moveTo>
                    <a:pt x="7864" y="8999"/>
                  </a:moveTo>
                  <a:cubicBezTo>
                    <a:pt x="7864" y="8999"/>
                    <a:pt x="7864" y="8997"/>
                    <a:pt x="7864" y="8999"/>
                  </a:cubicBezTo>
                  <a:cubicBezTo>
                    <a:pt x="7679" y="8116"/>
                    <a:pt x="6894" y="7475"/>
                    <a:pt x="5993" y="7475"/>
                  </a:cubicBezTo>
                  <a:cubicBezTo>
                    <a:pt x="5092" y="7475"/>
                    <a:pt x="4306" y="8116"/>
                    <a:pt x="4123" y="8997"/>
                  </a:cubicBezTo>
                  <a:cubicBezTo>
                    <a:pt x="4120" y="9005"/>
                    <a:pt x="4126" y="9009"/>
                    <a:pt x="4126" y="9009"/>
                  </a:cubicBezTo>
                  <a:lnTo>
                    <a:pt x="4127" y="9009"/>
                  </a:lnTo>
                  <a:lnTo>
                    <a:pt x="7856" y="9009"/>
                  </a:lnTo>
                  <a:cubicBezTo>
                    <a:pt x="7858" y="9009"/>
                    <a:pt x="7864" y="9005"/>
                    <a:pt x="7864" y="8999"/>
                  </a:cubicBezTo>
                  <a:close/>
                  <a:moveTo>
                    <a:pt x="2291" y="9009"/>
                  </a:moveTo>
                  <a:lnTo>
                    <a:pt x="764" y="9009"/>
                  </a:lnTo>
                  <a:lnTo>
                    <a:pt x="764" y="1718"/>
                  </a:lnTo>
                  <a:lnTo>
                    <a:pt x="1145" y="1718"/>
                  </a:lnTo>
                  <a:cubicBezTo>
                    <a:pt x="1354" y="1718"/>
                    <a:pt x="1527" y="1546"/>
                    <a:pt x="1527" y="1337"/>
                  </a:cubicBezTo>
                  <a:lnTo>
                    <a:pt x="1527" y="764"/>
                  </a:lnTo>
                  <a:lnTo>
                    <a:pt x="5325" y="764"/>
                  </a:lnTo>
                  <a:lnTo>
                    <a:pt x="5325" y="1337"/>
                  </a:lnTo>
                  <a:cubicBezTo>
                    <a:pt x="5325" y="1546"/>
                    <a:pt x="5497" y="1718"/>
                    <a:pt x="5706" y="1718"/>
                  </a:cubicBezTo>
                  <a:lnTo>
                    <a:pt x="6088" y="1718"/>
                  </a:lnTo>
                  <a:lnTo>
                    <a:pt x="6088" y="3398"/>
                  </a:lnTo>
                  <a:cubicBezTo>
                    <a:pt x="6088" y="3607"/>
                    <a:pt x="6261" y="3780"/>
                    <a:pt x="6470" y="3780"/>
                  </a:cubicBezTo>
                  <a:cubicBezTo>
                    <a:pt x="6680" y="3780"/>
                    <a:pt x="6852" y="3607"/>
                    <a:pt x="6852" y="3398"/>
                  </a:cubicBezTo>
                  <a:lnTo>
                    <a:pt x="6852" y="1337"/>
                  </a:lnTo>
                  <a:cubicBezTo>
                    <a:pt x="6852" y="1126"/>
                    <a:pt x="6680" y="955"/>
                    <a:pt x="6470" y="955"/>
                  </a:cubicBezTo>
                  <a:lnTo>
                    <a:pt x="6088" y="955"/>
                  </a:lnTo>
                  <a:lnTo>
                    <a:pt x="6088" y="382"/>
                  </a:lnTo>
                  <a:cubicBezTo>
                    <a:pt x="6088" y="171"/>
                    <a:pt x="5917" y="0"/>
                    <a:pt x="5706" y="0"/>
                  </a:cubicBezTo>
                  <a:lnTo>
                    <a:pt x="1145" y="0"/>
                  </a:lnTo>
                  <a:cubicBezTo>
                    <a:pt x="935" y="0"/>
                    <a:pt x="764" y="171"/>
                    <a:pt x="764" y="382"/>
                  </a:cubicBezTo>
                  <a:lnTo>
                    <a:pt x="764" y="955"/>
                  </a:lnTo>
                  <a:lnTo>
                    <a:pt x="382" y="955"/>
                  </a:lnTo>
                  <a:cubicBezTo>
                    <a:pt x="171" y="955"/>
                    <a:pt x="0" y="1126"/>
                    <a:pt x="0" y="1337"/>
                  </a:cubicBezTo>
                  <a:lnTo>
                    <a:pt x="0" y="9391"/>
                  </a:lnTo>
                  <a:cubicBezTo>
                    <a:pt x="0" y="9600"/>
                    <a:pt x="171" y="9773"/>
                    <a:pt x="382" y="9773"/>
                  </a:cubicBezTo>
                  <a:lnTo>
                    <a:pt x="2291" y="9773"/>
                  </a:lnTo>
                  <a:cubicBezTo>
                    <a:pt x="2500" y="9773"/>
                    <a:pt x="2672" y="9600"/>
                    <a:pt x="2672" y="9391"/>
                  </a:cubicBezTo>
                  <a:cubicBezTo>
                    <a:pt x="2672" y="9180"/>
                    <a:pt x="2501" y="9009"/>
                    <a:pt x="2291" y="900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45"/>
          <p:cNvGrpSpPr/>
          <p:nvPr/>
        </p:nvGrpSpPr>
        <p:grpSpPr>
          <a:xfrm>
            <a:off x="6655897" y="4041428"/>
            <a:ext cx="326967" cy="303040"/>
            <a:chOff x="3271538" y="1919925"/>
            <a:chExt cx="816600" cy="816600"/>
          </a:xfrm>
        </p:grpSpPr>
        <p:sp>
          <p:nvSpPr>
            <p:cNvPr id="1525" name="Google Shape;1525;p45"/>
            <p:cNvSpPr/>
            <p:nvPr/>
          </p:nvSpPr>
          <p:spPr>
            <a:xfrm>
              <a:off x="3271538" y="1919925"/>
              <a:ext cx="816600" cy="816600"/>
            </a:xfrm>
            <a:prstGeom prst="ellipse">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5"/>
            <p:cNvSpPr/>
            <p:nvPr/>
          </p:nvSpPr>
          <p:spPr>
            <a:xfrm>
              <a:off x="3445851" y="2094226"/>
              <a:ext cx="468005" cy="468005"/>
            </a:xfrm>
            <a:custGeom>
              <a:avLst/>
              <a:gdLst/>
              <a:ahLst/>
              <a:cxnLst/>
              <a:rect l="l" t="t" r="r" b="b"/>
              <a:pathLst>
                <a:path w="9773" h="9773" extrusionOk="0">
                  <a:moveTo>
                    <a:pt x="9389" y="9009"/>
                  </a:moveTo>
                  <a:cubicBezTo>
                    <a:pt x="9110" y="9009"/>
                    <a:pt x="8694" y="8905"/>
                    <a:pt x="8296" y="8009"/>
                  </a:cubicBezTo>
                  <a:cubicBezTo>
                    <a:pt x="7981" y="7298"/>
                    <a:pt x="7772" y="6291"/>
                    <a:pt x="7595" y="5310"/>
                  </a:cubicBezTo>
                  <a:cubicBezTo>
                    <a:pt x="7557" y="5102"/>
                    <a:pt x="7358" y="4964"/>
                    <a:pt x="7149" y="5003"/>
                  </a:cubicBezTo>
                  <a:cubicBezTo>
                    <a:pt x="6964" y="5038"/>
                    <a:pt x="6835" y="5200"/>
                    <a:pt x="6836" y="5381"/>
                  </a:cubicBezTo>
                  <a:cubicBezTo>
                    <a:pt x="6833" y="5400"/>
                    <a:pt x="6832" y="5419"/>
                    <a:pt x="6832" y="5439"/>
                  </a:cubicBezTo>
                  <a:lnTo>
                    <a:pt x="6832" y="9009"/>
                  </a:lnTo>
                  <a:lnTo>
                    <a:pt x="6068" y="9009"/>
                  </a:lnTo>
                  <a:lnTo>
                    <a:pt x="6068" y="1900"/>
                  </a:lnTo>
                  <a:cubicBezTo>
                    <a:pt x="6248" y="2398"/>
                    <a:pt x="6389" y="3004"/>
                    <a:pt x="6506" y="3605"/>
                  </a:cubicBezTo>
                  <a:cubicBezTo>
                    <a:pt x="6546" y="3812"/>
                    <a:pt x="6749" y="3948"/>
                    <a:pt x="6955" y="3908"/>
                  </a:cubicBezTo>
                  <a:cubicBezTo>
                    <a:pt x="7161" y="3867"/>
                    <a:pt x="7297" y="3665"/>
                    <a:pt x="7256" y="3459"/>
                  </a:cubicBezTo>
                  <a:cubicBezTo>
                    <a:pt x="7114" y="2732"/>
                    <a:pt x="6905" y="1811"/>
                    <a:pt x="6575" y="1144"/>
                  </a:cubicBezTo>
                  <a:cubicBezTo>
                    <a:pt x="6199" y="385"/>
                    <a:pt x="5688" y="2"/>
                    <a:pt x="5057" y="2"/>
                  </a:cubicBezTo>
                  <a:cubicBezTo>
                    <a:pt x="4650" y="2"/>
                    <a:pt x="4285" y="164"/>
                    <a:pt x="3976" y="483"/>
                  </a:cubicBezTo>
                  <a:cubicBezTo>
                    <a:pt x="3727" y="739"/>
                    <a:pt x="3514" y="1095"/>
                    <a:pt x="3321" y="1575"/>
                  </a:cubicBezTo>
                  <a:cubicBezTo>
                    <a:pt x="2985" y="2411"/>
                    <a:pt x="2767" y="3480"/>
                    <a:pt x="2536" y="4613"/>
                  </a:cubicBezTo>
                  <a:cubicBezTo>
                    <a:pt x="2306" y="5743"/>
                    <a:pt x="2069" y="6911"/>
                    <a:pt x="1712" y="7763"/>
                  </a:cubicBezTo>
                  <a:cubicBezTo>
                    <a:pt x="1383" y="8551"/>
                    <a:pt x="1046" y="8847"/>
                    <a:pt x="763" y="8954"/>
                  </a:cubicBezTo>
                  <a:lnTo>
                    <a:pt x="763" y="382"/>
                  </a:lnTo>
                  <a:cubicBezTo>
                    <a:pt x="763" y="171"/>
                    <a:pt x="591" y="0"/>
                    <a:pt x="382" y="0"/>
                  </a:cubicBezTo>
                  <a:cubicBezTo>
                    <a:pt x="171" y="0"/>
                    <a:pt x="0" y="171"/>
                    <a:pt x="0" y="382"/>
                  </a:cubicBezTo>
                  <a:lnTo>
                    <a:pt x="0" y="9391"/>
                  </a:lnTo>
                  <a:cubicBezTo>
                    <a:pt x="0" y="9600"/>
                    <a:pt x="171" y="9773"/>
                    <a:pt x="382" y="9773"/>
                  </a:cubicBezTo>
                  <a:lnTo>
                    <a:pt x="9391" y="9773"/>
                  </a:lnTo>
                  <a:cubicBezTo>
                    <a:pt x="9600" y="9773"/>
                    <a:pt x="9772" y="9600"/>
                    <a:pt x="9772" y="9391"/>
                  </a:cubicBezTo>
                  <a:cubicBezTo>
                    <a:pt x="9772" y="9180"/>
                    <a:pt x="9600" y="9009"/>
                    <a:pt x="9389" y="9009"/>
                  </a:cubicBezTo>
                  <a:close/>
                  <a:moveTo>
                    <a:pt x="7595" y="8310"/>
                  </a:moveTo>
                  <a:cubicBezTo>
                    <a:pt x="7597" y="8315"/>
                    <a:pt x="7597" y="8316"/>
                    <a:pt x="7598" y="8321"/>
                  </a:cubicBezTo>
                  <a:cubicBezTo>
                    <a:pt x="7719" y="8591"/>
                    <a:pt x="7849" y="8818"/>
                    <a:pt x="7989" y="9011"/>
                  </a:cubicBezTo>
                  <a:lnTo>
                    <a:pt x="7595" y="9011"/>
                  </a:lnTo>
                  <a:close/>
                  <a:moveTo>
                    <a:pt x="5328" y="826"/>
                  </a:moveTo>
                  <a:cubicBezTo>
                    <a:pt x="5312" y="866"/>
                    <a:pt x="5305" y="910"/>
                    <a:pt x="5305" y="956"/>
                  </a:cubicBezTo>
                  <a:lnTo>
                    <a:pt x="5305" y="9011"/>
                  </a:lnTo>
                  <a:lnTo>
                    <a:pt x="4541" y="9011"/>
                  </a:lnTo>
                  <a:lnTo>
                    <a:pt x="4541" y="994"/>
                  </a:lnTo>
                  <a:cubicBezTo>
                    <a:pt x="4740" y="800"/>
                    <a:pt x="4917" y="765"/>
                    <a:pt x="5056" y="765"/>
                  </a:cubicBezTo>
                  <a:cubicBezTo>
                    <a:pt x="5153" y="764"/>
                    <a:pt x="5244" y="787"/>
                    <a:pt x="5328" y="826"/>
                  </a:cubicBezTo>
                  <a:close/>
                  <a:moveTo>
                    <a:pt x="3778" y="2604"/>
                  </a:moveTo>
                  <a:lnTo>
                    <a:pt x="3778" y="9009"/>
                  </a:lnTo>
                  <a:lnTo>
                    <a:pt x="3014" y="9009"/>
                  </a:lnTo>
                  <a:lnTo>
                    <a:pt x="3014" y="6146"/>
                  </a:lnTo>
                  <a:cubicBezTo>
                    <a:pt x="3014" y="6119"/>
                    <a:pt x="3011" y="6094"/>
                    <a:pt x="3007" y="6070"/>
                  </a:cubicBezTo>
                  <a:cubicBezTo>
                    <a:pt x="3103" y="5641"/>
                    <a:pt x="3193" y="5200"/>
                    <a:pt x="3283" y="4764"/>
                  </a:cubicBezTo>
                  <a:cubicBezTo>
                    <a:pt x="3442" y="3992"/>
                    <a:pt x="3594" y="3247"/>
                    <a:pt x="3778" y="2604"/>
                  </a:cubicBezTo>
                  <a:close/>
                  <a:moveTo>
                    <a:pt x="2251" y="9009"/>
                  </a:moveTo>
                  <a:lnTo>
                    <a:pt x="1880" y="9009"/>
                  </a:lnTo>
                  <a:cubicBezTo>
                    <a:pt x="2011" y="8841"/>
                    <a:pt x="2133" y="8643"/>
                    <a:pt x="2251" y="841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975097" y="138463"/>
            <a:ext cx="4324514"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Sistemas Embebidos</a:t>
            </a:r>
            <a:endParaRPr dirty="0"/>
          </a:p>
        </p:txBody>
      </p:sp>
      <p:sp>
        <p:nvSpPr>
          <p:cNvPr id="1248" name="Google Shape;1248;p39"/>
          <p:cNvSpPr/>
          <p:nvPr/>
        </p:nvSpPr>
        <p:spPr>
          <a:xfrm>
            <a:off x="194866" y="1111896"/>
            <a:ext cx="4324514" cy="2777930"/>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txBox="1">
            <a:spLocks noGrp="1"/>
          </p:cNvSpPr>
          <p:nvPr>
            <p:ph type="body" idx="4294967295"/>
          </p:nvPr>
        </p:nvSpPr>
        <p:spPr>
          <a:xfrm>
            <a:off x="302574" y="1285243"/>
            <a:ext cx="4138800" cy="2561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600" dirty="0">
                <a:solidFill>
                  <a:srgbClr val="FFFFFF"/>
                </a:solidFill>
              </a:rPr>
              <a:t>Son equipos que procesan datos digitalmente, es una combinación de software y hardware.</a:t>
            </a:r>
          </a:p>
          <a:p>
            <a:pPr marL="0" lvl="0" indent="0" algn="just" rtl="0">
              <a:spcBef>
                <a:spcPts val="0"/>
              </a:spcBef>
              <a:spcAft>
                <a:spcPts val="0"/>
              </a:spcAft>
              <a:buNone/>
            </a:pPr>
            <a:r>
              <a:rPr lang="es-ES" sz="1800" dirty="0">
                <a:effectLst/>
                <a:latin typeface="Calibri Light" panose="020F0302020204030204" pitchFamily="34" charset="0"/>
                <a:ea typeface="Calibri" panose="020F0502020204030204" pitchFamily="34" charset="0"/>
              </a:rPr>
              <a:t>En si son sistemas operativos creados con el fin de ser controlados por microprocesadores o microcontroladores, de igual manera a los sistemas normales, pero llevados a un fin completamente sistematizado </a:t>
            </a:r>
            <a:endParaRPr sz="1600" dirty="0">
              <a:solidFill>
                <a:srgbClr val="FFFFFF"/>
              </a:solidFill>
            </a:endParaRPr>
          </a:p>
          <a:p>
            <a:pPr marL="0" lvl="0" indent="0" algn="just" rtl="0">
              <a:spcBef>
                <a:spcPts val="1600"/>
              </a:spcBef>
              <a:spcAft>
                <a:spcPts val="0"/>
              </a:spcAft>
              <a:buNone/>
            </a:pPr>
            <a:endParaRPr sz="1600" dirty="0">
              <a:solidFill>
                <a:srgbClr val="FFFFFF"/>
              </a:solidFill>
            </a:endParaRPr>
          </a:p>
          <a:p>
            <a:pPr marL="0" lvl="0" indent="0" algn="just" rtl="0">
              <a:spcBef>
                <a:spcPts val="1600"/>
              </a:spcBef>
              <a:spcAft>
                <a:spcPts val="0"/>
              </a:spcAft>
              <a:buNone/>
            </a:pPr>
            <a:endParaRPr sz="1600" dirty="0">
              <a:solidFill>
                <a:srgbClr val="FFFFFF"/>
              </a:solidFill>
            </a:endParaRPr>
          </a:p>
          <a:p>
            <a:pPr marL="0" lvl="0" indent="0" algn="just" rtl="0">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dirty="0"/>
          </a:p>
        </p:txBody>
      </p:sp>
      <p:sp>
        <p:nvSpPr>
          <p:cNvPr id="57" name="Google Shape;1249;p39">
            <a:extLst>
              <a:ext uri="{FF2B5EF4-FFF2-40B4-BE49-F238E27FC236}">
                <a16:creationId xmlns:a16="http://schemas.microsoft.com/office/drawing/2014/main" id="{32B38829-C0D9-48B3-B3E7-41F9C74972B2}"/>
              </a:ext>
            </a:extLst>
          </p:cNvPr>
          <p:cNvSpPr txBox="1">
            <a:spLocks/>
          </p:cNvSpPr>
          <p:nvPr/>
        </p:nvSpPr>
        <p:spPr>
          <a:xfrm>
            <a:off x="4801998" y="2507029"/>
            <a:ext cx="4138800" cy="2464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342900" lvl="0" indent="-342900" algn="just">
              <a:lnSpc>
                <a:spcPct val="107000"/>
              </a:lnSpc>
              <a:buFont typeface="Calibri" panose="020F0502020204030204" pitchFamily="34" charset="0"/>
              <a:buChar char="-"/>
            </a:pPr>
            <a:r>
              <a:rPr lang="es-ES" sz="1800" dirty="0">
                <a:effectLst/>
                <a:latin typeface="Calibri Light" panose="020F0302020204030204" pitchFamily="34" charset="0"/>
                <a:ea typeface="Calibri" panose="020F0502020204030204" pitchFamily="34" charset="0"/>
                <a:cs typeface="Times New Roman" panose="02020603050405020304" pitchFamily="18" charset="0"/>
              </a:rPr>
              <a:t>Un sistema de control de acceso.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es-ES" sz="1800" dirty="0">
                <a:effectLst/>
                <a:latin typeface="Calibri Light" panose="020F0302020204030204" pitchFamily="34" charset="0"/>
                <a:ea typeface="Calibri" panose="020F0502020204030204" pitchFamily="34" charset="0"/>
                <a:cs typeface="Times New Roman" panose="02020603050405020304" pitchFamily="18" charset="0"/>
              </a:rPr>
              <a:t>Taxímetro.</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es-ES" sz="1800" dirty="0">
                <a:effectLst/>
                <a:latin typeface="Calibri Light" panose="020F0302020204030204" pitchFamily="34" charset="0"/>
                <a:ea typeface="Calibri" panose="020F0502020204030204" pitchFamily="34" charset="0"/>
                <a:cs typeface="Times New Roman" panose="02020603050405020304" pitchFamily="18" charset="0"/>
              </a:rPr>
              <a:t>Un sistema de una fotocopiadora.</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es-ES" sz="1800" dirty="0">
                <a:effectLst/>
                <a:latin typeface="Calibri Light" panose="020F0302020204030204" pitchFamily="34" charset="0"/>
                <a:ea typeface="Calibri" panose="020F0502020204030204" pitchFamily="34" charset="0"/>
                <a:cs typeface="Times New Roman" panose="02020603050405020304" pitchFamily="18" charset="0"/>
              </a:rPr>
              <a:t>Control de maquina expendedora.</a:t>
            </a:r>
            <a:endParaRPr lang="es-ES"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es-ES" sz="1800" dirty="0">
                <a:effectLst/>
                <a:latin typeface="Calibri Light" panose="020F0302020204030204" pitchFamily="34" charset="0"/>
                <a:ea typeface="Calibri" panose="020F0502020204030204" pitchFamily="34" charset="0"/>
              </a:rPr>
              <a:t>La unidad central de control de un automóvil</a:t>
            </a: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spcBef>
                <a:spcPts val="1600"/>
              </a:spcBef>
              <a:spcAft>
                <a:spcPts val="1600"/>
              </a:spcAft>
              <a:buFont typeface="Overpass"/>
              <a:buNone/>
            </a:pPr>
            <a:endParaRPr lang="es-ES" dirty="0"/>
          </a:p>
        </p:txBody>
      </p:sp>
      <p:pic>
        <p:nvPicPr>
          <p:cNvPr id="1026" name="Picture 2" descr="Fotocopiadora Ricoh MP201SPF – Jaime Pianeta Lopez">
            <a:extLst>
              <a:ext uri="{FF2B5EF4-FFF2-40B4-BE49-F238E27FC236}">
                <a16:creationId xmlns:a16="http://schemas.microsoft.com/office/drawing/2014/main" id="{F821DB75-BA3D-46B1-BEED-ED8779349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489" y="555396"/>
            <a:ext cx="1343651" cy="1343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xímetro AIR S - ATA ELECTRONICS - Taxímetros - Taxis">
            <a:extLst>
              <a:ext uri="{FF2B5EF4-FFF2-40B4-BE49-F238E27FC236}">
                <a16:creationId xmlns:a16="http://schemas.microsoft.com/office/drawing/2014/main" id="{8C8ED63E-3E1C-4BAB-AD59-5DEB3ABBA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162" y="1363689"/>
            <a:ext cx="1947636" cy="982165"/>
          </a:xfrm>
          <a:prstGeom prst="rect">
            <a:avLst/>
          </a:prstGeom>
          <a:noFill/>
          <a:extLst>
            <a:ext uri="{909E8E84-426E-40DD-AFC4-6F175D3DCCD1}">
              <a14:hiddenFill xmlns:a14="http://schemas.microsoft.com/office/drawing/2010/main">
                <a:solidFill>
                  <a:srgbClr val="FFFFFF"/>
                </a:solidFill>
              </a14:hiddenFill>
            </a:ext>
          </a:extLst>
        </p:spPr>
      </p:pic>
      <p:sp>
        <p:nvSpPr>
          <p:cNvPr id="64" name="Google Shape;1248;p39">
            <a:extLst>
              <a:ext uri="{FF2B5EF4-FFF2-40B4-BE49-F238E27FC236}">
                <a16:creationId xmlns:a16="http://schemas.microsoft.com/office/drawing/2014/main" id="{F7A70E65-420E-4528-87D6-BFBFB6988918}"/>
              </a:ext>
            </a:extLst>
          </p:cNvPr>
          <p:cNvSpPr/>
          <p:nvPr/>
        </p:nvSpPr>
        <p:spPr>
          <a:xfrm>
            <a:off x="4658343" y="2561292"/>
            <a:ext cx="4324514" cy="2014025"/>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26;p43">
            <a:extLst>
              <a:ext uri="{FF2B5EF4-FFF2-40B4-BE49-F238E27FC236}">
                <a16:creationId xmlns:a16="http://schemas.microsoft.com/office/drawing/2014/main" id="{A227F1A8-736C-4DEE-B5E4-D06466563B0F}"/>
              </a:ext>
            </a:extLst>
          </p:cNvPr>
          <p:cNvSpPr/>
          <p:nvPr/>
        </p:nvSpPr>
        <p:spPr>
          <a:xfrm>
            <a:off x="137194" y="52586"/>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28;p43">
            <a:extLst>
              <a:ext uri="{FF2B5EF4-FFF2-40B4-BE49-F238E27FC236}">
                <a16:creationId xmlns:a16="http://schemas.microsoft.com/office/drawing/2014/main" id="{332E8227-410A-4471-A0B4-49CB88EB01CD}"/>
              </a:ext>
            </a:extLst>
          </p:cNvPr>
          <p:cNvSpPr txBox="1">
            <a:spLocks noGrp="1"/>
          </p:cNvSpPr>
          <p:nvPr>
            <p:ph type="title" idx="2"/>
          </p:nvPr>
        </p:nvSpPr>
        <p:spPr>
          <a:xfrm>
            <a:off x="204093" y="163210"/>
            <a:ext cx="749949" cy="7078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01</a:t>
            </a:r>
            <a:endParaRPr sz="3600" dirty="0"/>
          </a:p>
        </p:txBody>
      </p:sp>
      <p:sp>
        <p:nvSpPr>
          <p:cNvPr id="67" name="Google Shape;1326;p43">
            <a:extLst>
              <a:ext uri="{FF2B5EF4-FFF2-40B4-BE49-F238E27FC236}">
                <a16:creationId xmlns:a16="http://schemas.microsoft.com/office/drawing/2014/main" id="{B28C6C80-C2F9-4292-9EFA-4EAE6BC63D7D}"/>
              </a:ext>
            </a:extLst>
          </p:cNvPr>
          <p:cNvSpPr/>
          <p:nvPr/>
        </p:nvSpPr>
        <p:spPr>
          <a:xfrm>
            <a:off x="4999480" y="1396489"/>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28;p43">
            <a:extLst>
              <a:ext uri="{FF2B5EF4-FFF2-40B4-BE49-F238E27FC236}">
                <a16:creationId xmlns:a16="http://schemas.microsoft.com/office/drawing/2014/main" id="{005C05D8-8EE0-4B70-A384-D2DAA89D2F5E}"/>
              </a:ext>
            </a:extLst>
          </p:cNvPr>
          <p:cNvSpPr txBox="1">
            <a:spLocks/>
          </p:cNvSpPr>
          <p:nvPr/>
        </p:nvSpPr>
        <p:spPr>
          <a:xfrm>
            <a:off x="5066379" y="1507113"/>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030" name="Picture 6" descr="Qué es un sistema operativo y qué tipos existen? 【 Actualizado 】">
            <a:extLst>
              <a:ext uri="{FF2B5EF4-FFF2-40B4-BE49-F238E27FC236}">
                <a16:creationId xmlns:a16="http://schemas.microsoft.com/office/drawing/2014/main" id="{E8A32DF4-226D-4367-8308-0EF6D01C8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55756">
            <a:off x="-183957" y="2480131"/>
            <a:ext cx="2296057" cy="905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8 consejos para conservar tu teléfono móvil">
            <a:extLst>
              <a:ext uri="{FF2B5EF4-FFF2-40B4-BE49-F238E27FC236}">
                <a16:creationId xmlns:a16="http://schemas.microsoft.com/office/drawing/2014/main" id="{8715E29D-E9E4-4433-B6A9-E08EF2D9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461" y="4082139"/>
            <a:ext cx="1411479" cy="997860"/>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201;p39">
            <a:extLst>
              <a:ext uri="{FF2B5EF4-FFF2-40B4-BE49-F238E27FC236}">
                <a16:creationId xmlns:a16="http://schemas.microsoft.com/office/drawing/2014/main" id="{9E544B8B-3726-4707-867E-6F8C68F5CE74}"/>
              </a:ext>
            </a:extLst>
          </p:cNvPr>
          <p:cNvSpPr txBox="1">
            <a:spLocks/>
          </p:cNvSpPr>
          <p:nvPr/>
        </p:nvSpPr>
        <p:spPr>
          <a:xfrm>
            <a:off x="3018972" y="266706"/>
            <a:ext cx="2975427" cy="115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Oxanium"/>
              <a:buNone/>
              <a:defRPr sz="43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9pPr>
          </a:lstStyle>
          <a:p>
            <a:r>
              <a:rPr lang="es-ES" sz="3200" dirty="0"/>
              <a:t>Diferencias Similitudes</a:t>
            </a:r>
            <a:endParaRPr lang="es-ES" dirty="0"/>
          </a:p>
        </p:txBody>
      </p:sp>
      <p:sp>
        <p:nvSpPr>
          <p:cNvPr id="14" name="Google Shape;1326;p43">
            <a:extLst>
              <a:ext uri="{FF2B5EF4-FFF2-40B4-BE49-F238E27FC236}">
                <a16:creationId xmlns:a16="http://schemas.microsoft.com/office/drawing/2014/main" id="{00B33A92-2CD8-49EC-A440-2691E93BC4D3}"/>
              </a:ext>
            </a:extLst>
          </p:cNvPr>
          <p:cNvSpPr/>
          <p:nvPr/>
        </p:nvSpPr>
        <p:spPr>
          <a:xfrm>
            <a:off x="732280" y="156082"/>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8;p43">
            <a:extLst>
              <a:ext uri="{FF2B5EF4-FFF2-40B4-BE49-F238E27FC236}">
                <a16:creationId xmlns:a16="http://schemas.microsoft.com/office/drawing/2014/main" id="{31218389-5759-48E6-8E88-41E940C07883}"/>
              </a:ext>
            </a:extLst>
          </p:cNvPr>
          <p:cNvSpPr txBox="1">
            <a:spLocks/>
          </p:cNvSpPr>
          <p:nvPr/>
        </p:nvSpPr>
        <p:spPr>
          <a:xfrm>
            <a:off x="799179" y="266706"/>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03</a:t>
            </a:r>
          </a:p>
        </p:txBody>
      </p:sp>
      <p:sp>
        <p:nvSpPr>
          <p:cNvPr id="16" name="Google Shape;1248;p39">
            <a:extLst>
              <a:ext uri="{FF2B5EF4-FFF2-40B4-BE49-F238E27FC236}">
                <a16:creationId xmlns:a16="http://schemas.microsoft.com/office/drawing/2014/main" id="{9A68198B-1AE6-4D7B-9DFD-1DA021DDC599}"/>
              </a:ext>
            </a:extLst>
          </p:cNvPr>
          <p:cNvSpPr/>
          <p:nvPr/>
        </p:nvSpPr>
        <p:spPr>
          <a:xfrm>
            <a:off x="1737761" y="1431012"/>
            <a:ext cx="5468581" cy="3445781"/>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9;p39">
            <a:extLst>
              <a:ext uri="{FF2B5EF4-FFF2-40B4-BE49-F238E27FC236}">
                <a16:creationId xmlns:a16="http://schemas.microsoft.com/office/drawing/2014/main" id="{13DC5344-6DC9-42EA-8317-0DA9D4026866}"/>
              </a:ext>
            </a:extLst>
          </p:cNvPr>
          <p:cNvSpPr txBox="1">
            <a:spLocks/>
          </p:cNvSpPr>
          <p:nvPr/>
        </p:nvSpPr>
        <p:spPr>
          <a:xfrm>
            <a:off x="1845470" y="1408419"/>
            <a:ext cx="5233736" cy="3176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0" indent="0" algn="just">
              <a:spcBef>
                <a:spcPts val="1600"/>
              </a:spcBef>
              <a:buFont typeface="Overpass"/>
              <a:buNone/>
            </a:pPr>
            <a:r>
              <a:rPr lang="es-ES" sz="1800" dirty="0">
                <a:effectLst/>
                <a:latin typeface="Calibri Light" panose="020F0302020204030204" pitchFamily="34" charset="0"/>
                <a:ea typeface="Calibri" panose="020F0502020204030204" pitchFamily="34" charset="0"/>
              </a:rPr>
              <a:t>En si un sistema embebido es un poco más difícil de definir. Se dedica a un solo propósito, o un pequeño conjunto de propósitos. Los sistemas embebidos se pueden encontrar en casi cada pieza de la electrónica moderna de hecho, son la electrónica.</a:t>
            </a:r>
          </a:p>
          <a:p>
            <a:pPr marL="0" indent="0" algn="just">
              <a:spcBef>
                <a:spcPts val="1600"/>
              </a:spcBef>
              <a:buFont typeface="Overpass"/>
              <a:buNone/>
            </a:pPr>
            <a:r>
              <a:rPr lang="es-ES" sz="1800" dirty="0">
                <a:effectLst/>
                <a:latin typeface="Calibri Light" panose="020F0302020204030204" pitchFamily="34" charset="0"/>
                <a:ea typeface="Calibri" panose="020F0502020204030204" pitchFamily="34" charset="0"/>
              </a:rPr>
              <a:t>Mientras que un sistema operativo es un programa, un conjunto de programas que, después de ser cargado inicialmente en la computadora por un programa de arranque, administra todos los demás programas de aplicación en una computadora.</a:t>
            </a: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spcBef>
                <a:spcPts val="1600"/>
              </a:spcBef>
              <a:spcAft>
                <a:spcPts val="1600"/>
              </a:spcAft>
              <a:buFont typeface="Overpass"/>
              <a:buNone/>
            </a:pPr>
            <a:endParaRPr lang="es-ES" dirty="0"/>
          </a:p>
        </p:txBody>
      </p:sp>
    </p:spTree>
    <p:extLst>
      <p:ext uri="{BB962C8B-B14F-4D97-AF65-F5344CB8AC3E}">
        <p14:creationId xmlns:p14="http://schemas.microsoft.com/office/powerpoint/2010/main" val="194235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5733142" y="261100"/>
            <a:ext cx="1850942"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MCU</a:t>
            </a:r>
            <a:endParaRPr dirty="0"/>
          </a:p>
        </p:txBody>
      </p:sp>
      <p:sp>
        <p:nvSpPr>
          <p:cNvPr id="1248" name="Google Shape;1248;p39"/>
          <p:cNvSpPr/>
          <p:nvPr/>
        </p:nvSpPr>
        <p:spPr>
          <a:xfrm>
            <a:off x="4572000" y="995788"/>
            <a:ext cx="4324514" cy="1805469"/>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txBox="1">
            <a:spLocks noGrp="1"/>
          </p:cNvSpPr>
          <p:nvPr>
            <p:ph type="body" idx="4294967295"/>
          </p:nvPr>
        </p:nvSpPr>
        <p:spPr>
          <a:xfrm>
            <a:off x="4694222" y="1103822"/>
            <a:ext cx="4138800" cy="9031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800" dirty="0">
                <a:effectLst/>
                <a:latin typeface="Calibri Light" panose="020F0302020204030204" pitchFamily="34" charset="0"/>
                <a:ea typeface="Calibri" panose="020F0502020204030204" pitchFamily="34" charset="0"/>
              </a:rPr>
              <a:t>Es un circuito integrado programable, capaz de ejecutar las órdenes grabadas en su memoria. Está compuesto de varios bloques funcionales que cumplen una tarea específica</a:t>
            </a:r>
            <a:endParaRPr sz="1600" dirty="0">
              <a:solidFill>
                <a:srgbClr val="FFFFFF"/>
              </a:solidFill>
            </a:endParaRPr>
          </a:p>
          <a:p>
            <a:pPr marL="0" lvl="0" indent="0" algn="just" rtl="0">
              <a:spcBef>
                <a:spcPts val="1600"/>
              </a:spcBef>
              <a:spcAft>
                <a:spcPts val="0"/>
              </a:spcAft>
              <a:buNone/>
            </a:pPr>
            <a:endParaRPr sz="1600" dirty="0">
              <a:solidFill>
                <a:srgbClr val="FFFFFF"/>
              </a:solidFill>
            </a:endParaRPr>
          </a:p>
          <a:p>
            <a:pPr marL="0" lvl="0" indent="0" algn="just" rtl="0">
              <a:spcBef>
                <a:spcPts val="1600"/>
              </a:spcBef>
              <a:spcAft>
                <a:spcPts val="0"/>
              </a:spcAft>
              <a:buNone/>
            </a:pPr>
            <a:endParaRPr sz="1600" dirty="0">
              <a:solidFill>
                <a:srgbClr val="FFFFFF"/>
              </a:solidFill>
            </a:endParaRPr>
          </a:p>
          <a:p>
            <a:pPr marL="0" lvl="0" indent="0" algn="just" rtl="0">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dirty="0"/>
          </a:p>
        </p:txBody>
      </p:sp>
      <p:sp>
        <p:nvSpPr>
          <p:cNvPr id="57" name="Google Shape;1249;p39">
            <a:extLst>
              <a:ext uri="{FF2B5EF4-FFF2-40B4-BE49-F238E27FC236}">
                <a16:creationId xmlns:a16="http://schemas.microsoft.com/office/drawing/2014/main" id="{32B38829-C0D9-48B3-B3E7-41F9C74972B2}"/>
              </a:ext>
            </a:extLst>
          </p:cNvPr>
          <p:cNvSpPr txBox="1">
            <a:spLocks/>
          </p:cNvSpPr>
          <p:nvPr/>
        </p:nvSpPr>
        <p:spPr>
          <a:xfrm>
            <a:off x="317102" y="2752647"/>
            <a:ext cx="4138800" cy="1805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0" lvl="0" indent="0" algn="just">
              <a:lnSpc>
                <a:spcPct val="107000"/>
              </a:lnSpc>
              <a:buNone/>
            </a:pPr>
            <a:r>
              <a:rPr lang="es-ES" sz="1800" spc="35" dirty="0">
                <a:solidFill>
                  <a:schemeClr val="bg1"/>
                </a:solidFill>
                <a:effectLst/>
                <a:latin typeface="Calibri Light" panose="020F0302020204030204" pitchFamily="34" charset="0"/>
                <a:ea typeface="Calibri" panose="020F0502020204030204" pitchFamily="34" charset="0"/>
              </a:rPr>
              <a:t>Los microcontroladores MPU no tienen restricciones de memoria de la misma forma que los MCU, utilizan memoria externa para proporcionar almacenamiento de datos y programa</a:t>
            </a:r>
            <a:endParaRPr lang="es-ES" sz="1600" dirty="0">
              <a:solidFill>
                <a:schemeClr val="bg1"/>
              </a:solidFill>
            </a:endParaRPr>
          </a:p>
          <a:p>
            <a:pPr marL="0" indent="0" algn="just">
              <a:spcBef>
                <a:spcPts val="1600"/>
              </a:spcBef>
              <a:buFont typeface="Overpass"/>
              <a:buNone/>
            </a:pP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spcBef>
                <a:spcPts val="1600"/>
              </a:spcBef>
              <a:spcAft>
                <a:spcPts val="1600"/>
              </a:spcAft>
              <a:buFont typeface="Overpass"/>
              <a:buNone/>
            </a:pPr>
            <a:endParaRPr lang="es-ES" dirty="0"/>
          </a:p>
        </p:txBody>
      </p:sp>
      <p:sp>
        <p:nvSpPr>
          <p:cNvPr id="64" name="Google Shape;1248;p39">
            <a:extLst>
              <a:ext uri="{FF2B5EF4-FFF2-40B4-BE49-F238E27FC236}">
                <a16:creationId xmlns:a16="http://schemas.microsoft.com/office/drawing/2014/main" id="{F7A70E65-420E-4528-87D6-BFBFB6988918}"/>
              </a:ext>
            </a:extLst>
          </p:cNvPr>
          <p:cNvSpPr/>
          <p:nvPr/>
        </p:nvSpPr>
        <p:spPr>
          <a:xfrm>
            <a:off x="224245" y="2648370"/>
            <a:ext cx="4324514" cy="2014025"/>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1;p39">
            <a:extLst>
              <a:ext uri="{FF2B5EF4-FFF2-40B4-BE49-F238E27FC236}">
                <a16:creationId xmlns:a16="http://schemas.microsoft.com/office/drawing/2014/main" id="{57DBC918-65E6-480E-8163-420B2D3353F4}"/>
              </a:ext>
            </a:extLst>
          </p:cNvPr>
          <p:cNvSpPr txBox="1">
            <a:spLocks/>
          </p:cNvSpPr>
          <p:nvPr/>
        </p:nvSpPr>
        <p:spPr>
          <a:xfrm>
            <a:off x="1461031" y="1853654"/>
            <a:ext cx="1850942" cy="680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Oxanium"/>
              <a:buNone/>
              <a:defRPr sz="43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9pPr>
          </a:lstStyle>
          <a:p>
            <a:r>
              <a:rPr lang="es-ES" sz="3200" dirty="0"/>
              <a:t>MPU</a:t>
            </a:r>
            <a:endParaRPr lang="es-ES" dirty="0"/>
          </a:p>
        </p:txBody>
      </p:sp>
      <p:pic>
        <p:nvPicPr>
          <p:cNvPr id="2050" name="Picture 2" descr="Microprocesador (MPU) o microcontrolador (MCU)? | Arrow.com">
            <a:extLst>
              <a:ext uri="{FF2B5EF4-FFF2-40B4-BE49-F238E27FC236}">
                <a16:creationId xmlns:a16="http://schemas.microsoft.com/office/drawing/2014/main" id="{AF60C9F2-C208-4BA5-AC4A-EBCF6B715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142" y="3125024"/>
            <a:ext cx="2310039" cy="15373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CU convencionales STM32 F1 - STMicro | Mouser">
            <a:extLst>
              <a:ext uri="{FF2B5EF4-FFF2-40B4-BE49-F238E27FC236}">
                <a16:creationId xmlns:a16="http://schemas.microsoft.com/office/drawing/2014/main" id="{CEC2E203-5812-4DC7-ACB3-64CEB7C90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031" y="419836"/>
            <a:ext cx="1882529" cy="1367971"/>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326;p43">
            <a:extLst>
              <a:ext uri="{FF2B5EF4-FFF2-40B4-BE49-F238E27FC236}">
                <a16:creationId xmlns:a16="http://schemas.microsoft.com/office/drawing/2014/main" id="{64C6CF2A-3FE4-48E3-A2C5-280AEEB1ED93}"/>
              </a:ext>
            </a:extLst>
          </p:cNvPr>
          <p:cNvSpPr/>
          <p:nvPr/>
        </p:nvSpPr>
        <p:spPr>
          <a:xfrm>
            <a:off x="732280" y="156082"/>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8;p43">
            <a:extLst>
              <a:ext uri="{FF2B5EF4-FFF2-40B4-BE49-F238E27FC236}">
                <a16:creationId xmlns:a16="http://schemas.microsoft.com/office/drawing/2014/main" id="{6E070837-0BD8-4A07-B2FC-08C0B37467EE}"/>
              </a:ext>
            </a:extLst>
          </p:cNvPr>
          <p:cNvSpPr txBox="1">
            <a:spLocks/>
          </p:cNvSpPr>
          <p:nvPr/>
        </p:nvSpPr>
        <p:spPr>
          <a:xfrm>
            <a:off x="799179" y="266706"/>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04</a:t>
            </a:r>
          </a:p>
        </p:txBody>
      </p:sp>
    </p:spTree>
    <p:extLst>
      <p:ext uri="{BB962C8B-B14F-4D97-AF65-F5344CB8AC3E}">
        <p14:creationId xmlns:p14="http://schemas.microsoft.com/office/powerpoint/2010/main" val="155548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2772786" y="42478"/>
            <a:ext cx="3758086"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Pilares de POO</a:t>
            </a:r>
            <a:endParaRPr dirty="0"/>
          </a:p>
        </p:txBody>
      </p:sp>
      <p:sp>
        <p:nvSpPr>
          <p:cNvPr id="57" name="Google Shape;1249;p39">
            <a:extLst>
              <a:ext uri="{FF2B5EF4-FFF2-40B4-BE49-F238E27FC236}">
                <a16:creationId xmlns:a16="http://schemas.microsoft.com/office/drawing/2014/main" id="{32B38829-C0D9-48B3-B3E7-41F9C74972B2}"/>
              </a:ext>
            </a:extLst>
          </p:cNvPr>
          <p:cNvSpPr txBox="1">
            <a:spLocks/>
          </p:cNvSpPr>
          <p:nvPr/>
        </p:nvSpPr>
        <p:spPr>
          <a:xfrm>
            <a:off x="796925" y="969429"/>
            <a:ext cx="4921704" cy="3791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342900" lvl="0" indent="-342900" algn="just">
              <a:lnSpc>
                <a:spcPct val="107000"/>
              </a:lnSpc>
              <a:spcAft>
                <a:spcPts val="800"/>
              </a:spcAft>
              <a:buFont typeface="Calibri" panose="020F0502020204030204" pitchFamily="34" charset="0"/>
              <a:buChar char="-"/>
            </a:pPr>
            <a:r>
              <a:rPr lang="es-ES" sz="1800" b="1"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Abstracción:</a:t>
            </a:r>
            <a:r>
              <a:rPr lang="es-ES" sz="18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Es cuando separamos los datos de un objeto para luego generar un molde (una clase).</a:t>
            </a:r>
            <a:endParaRPr lang="es-E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es-ES" sz="1800" b="1" dirty="0">
                <a:solidFill>
                  <a:schemeClr val="bg1"/>
                </a:solidFill>
                <a:effectLst/>
                <a:latin typeface="Calibri Light" panose="020F0302020204030204" pitchFamily="34" charset="0"/>
                <a:ea typeface="Calibri" panose="020F0502020204030204" pitchFamily="34" charset="0"/>
              </a:rPr>
              <a:t>Encapsulamiento:</a:t>
            </a:r>
            <a:r>
              <a:rPr lang="es-ES" sz="1800" dirty="0">
                <a:solidFill>
                  <a:schemeClr val="bg1"/>
                </a:solidFill>
                <a:effectLst/>
                <a:latin typeface="Calibri Light" panose="020F0302020204030204" pitchFamily="34" charset="0"/>
                <a:ea typeface="Calibri" panose="020F0502020204030204" pitchFamily="34" charset="0"/>
              </a:rPr>
              <a:t> Lo puedes utilizar cuando deseas que ciertos métodos o propiedades sean inviolables o inalterables.</a:t>
            </a:r>
          </a:p>
          <a:p>
            <a:pPr marL="342900" lvl="0" indent="-342900" algn="just">
              <a:lnSpc>
                <a:spcPct val="107000"/>
              </a:lnSpc>
              <a:spcAft>
                <a:spcPts val="800"/>
              </a:spcAft>
              <a:buFont typeface="Calibri" panose="020F0502020204030204" pitchFamily="34" charset="0"/>
              <a:buChar char="-"/>
            </a:pPr>
            <a:r>
              <a:rPr lang="es-ES" sz="1800" b="1" dirty="0">
                <a:solidFill>
                  <a:schemeClr val="bg1"/>
                </a:solidFill>
                <a:effectLst/>
                <a:latin typeface="Calibri Light" panose="020F0302020204030204" pitchFamily="34" charset="0"/>
                <a:ea typeface="Calibri" panose="020F0502020204030204" pitchFamily="34" charset="0"/>
              </a:rPr>
              <a:t>Herencia:</a:t>
            </a:r>
            <a:r>
              <a:rPr lang="es-ES" sz="1800" dirty="0">
                <a:solidFill>
                  <a:schemeClr val="bg1"/>
                </a:solidFill>
                <a:effectLst/>
                <a:latin typeface="Calibri Light" panose="020F0302020204030204" pitchFamily="34" charset="0"/>
                <a:ea typeface="Calibri" panose="020F0502020204030204" pitchFamily="34" charset="0"/>
              </a:rPr>
              <a:t> Nos permite crear nuevas clases a partir de otras.</a:t>
            </a:r>
            <a:endParaRPr lang="es-ES" sz="1800" dirty="0">
              <a:solidFill>
                <a:schemeClr val="bg1"/>
              </a:solidFill>
              <a:latin typeface="Calibri Light" panose="020F0302020204030204" pitchFamily="34" charset="0"/>
              <a:ea typeface="Calibri" panose="020F0502020204030204" pitchFamily="34" charset="0"/>
            </a:endParaRPr>
          </a:p>
          <a:p>
            <a:pPr marL="342900" lvl="0" indent="-342900" algn="just">
              <a:lnSpc>
                <a:spcPct val="107000"/>
              </a:lnSpc>
              <a:spcAft>
                <a:spcPts val="800"/>
              </a:spcAft>
              <a:buFont typeface="Calibri" panose="020F0502020204030204" pitchFamily="34" charset="0"/>
              <a:buChar char="-"/>
            </a:pPr>
            <a:r>
              <a:rPr lang="es-ES" sz="1800" b="1" dirty="0">
                <a:solidFill>
                  <a:schemeClr val="bg1"/>
                </a:solidFill>
                <a:effectLst/>
                <a:latin typeface="Calibri Light" panose="020F0302020204030204" pitchFamily="34" charset="0"/>
                <a:ea typeface="Calibri" panose="020F0502020204030204" pitchFamily="34" charset="0"/>
              </a:rPr>
              <a:t>Polimorfismo:</a:t>
            </a:r>
            <a:r>
              <a:rPr lang="es-ES" sz="1800" dirty="0">
                <a:solidFill>
                  <a:schemeClr val="bg1"/>
                </a:solidFill>
                <a:effectLst/>
                <a:latin typeface="Calibri Light" panose="020F0302020204030204" pitchFamily="34" charset="0"/>
                <a:ea typeface="Calibri" panose="020F0502020204030204" pitchFamily="34" charset="0"/>
              </a:rPr>
              <a:t> Proviene de Poli = muchas, morfismo = formas. Se utiliza para crear métodos con el mismo nombre pero con diferente comportamiento</a:t>
            </a:r>
            <a:endParaRPr lang="es-ES" sz="1600" dirty="0">
              <a:solidFill>
                <a:schemeClr val="bg1"/>
              </a:solidFill>
              <a:effectLst/>
              <a:latin typeface="Calibri Light" panose="020F0302020204030204" pitchFamily="34" charset="0"/>
              <a:ea typeface="Calibri" panose="020F0502020204030204" pitchFamily="34" charset="0"/>
            </a:endParaRPr>
          </a:p>
          <a:p>
            <a:endParaRPr lang="es-ES" sz="1600" dirty="0">
              <a:solidFill>
                <a:srgbClr val="FFFFFF"/>
              </a:solidFill>
            </a:endParaRPr>
          </a:p>
          <a:p>
            <a:pPr marL="0" indent="0">
              <a:spcBef>
                <a:spcPts val="1600"/>
              </a:spcBef>
              <a:spcAft>
                <a:spcPts val="1600"/>
              </a:spcAft>
              <a:buFont typeface="Overpass"/>
              <a:buNone/>
            </a:pPr>
            <a:endParaRPr lang="es-ES" dirty="0"/>
          </a:p>
        </p:txBody>
      </p:sp>
      <p:sp>
        <p:nvSpPr>
          <p:cNvPr id="64" name="Google Shape;1248;p39">
            <a:extLst>
              <a:ext uri="{FF2B5EF4-FFF2-40B4-BE49-F238E27FC236}">
                <a16:creationId xmlns:a16="http://schemas.microsoft.com/office/drawing/2014/main" id="{F7A70E65-420E-4528-87D6-BFBFB6988918}"/>
              </a:ext>
            </a:extLst>
          </p:cNvPr>
          <p:cNvSpPr/>
          <p:nvPr/>
        </p:nvSpPr>
        <p:spPr>
          <a:xfrm>
            <a:off x="611211" y="872585"/>
            <a:ext cx="5209018" cy="4113072"/>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Curso de Programación Orientada a Objetos - Platzi">
            <a:extLst>
              <a:ext uri="{FF2B5EF4-FFF2-40B4-BE49-F238E27FC236}">
                <a16:creationId xmlns:a16="http://schemas.microsoft.com/office/drawing/2014/main" id="{6AFDA621-A665-40FE-B908-2E82DB48B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761" y="1436381"/>
            <a:ext cx="1533525" cy="1533525"/>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326;p43">
            <a:extLst>
              <a:ext uri="{FF2B5EF4-FFF2-40B4-BE49-F238E27FC236}">
                <a16:creationId xmlns:a16="http://schemas.microsoft.com/office/drawing/2014/main" id="{77075FA1-F0E3-4FFA-B29D-B1F9D5B93BA7}"/>
              </a:ext>
            </a:extLst>
          </p:cNvPr>
          <p:cNvSpPr/>
          <p:nvPr/>
        </p:nvSpPr>
        <p:spPr>
          <a:xfrm>
            <a:off x="730026" y="999"/>
            <a:ext cx="786717" cy="743459"/>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8;p43">
            <a:extLst>
              <a:ext uri="{FF2B5EF4-FFF2-40B4-BE49-F238E27FC236}">
                <a16:creationId xmlns:a16="http://schemas.microsoft.com/office/drawing/2014/main" id="{DE379429-14A2-4D9F-8D4F-EAD33A8BBDC0}"/>
              </a:ext>
            </a:extLst>
          </p:cNvPr>
          <p:cNvSpPr txBox="1">
            <a:spLocks/>
          </p:cNvSpPr>
          <p:nvPr/>
        </p:nvSpPr>
        <p:spPr>
          <a:xfrm>
            <a:off x="761281" y="12700"/>
            <a:ext cx="724206" cy="574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05</a:t>
            </a:r>
          </a:p>
        </p:txBody>
      </p:sp>
    </p:spTree>
    <p:extLst>
      <p:ext uri="{BB962C8B-B14F-4D97-AF65-F5344CB8AC3E}">
        <p14:creationId xmlns:p14="http://schemas.microsoft.com/office/powerpoint/2010/main" val="143341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2253621" y="104987"/>
            <a:ext cx="4636758"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Componentes de POO</a:t>
            </a:r>
            <a:endParaRPr dirty="0"/>
          </a:p>
        </p:txBody>
      </p:sp>
      <p:sp>
        <p:nvSpPr>
          <p:cNvPr id="57" name="Google Shape;1249;p39">
            <a:extLst>
              <a:ext uri="{FF2B5EF4-FFF2-40B4-BE49-F238E27FC236}">
                <a16:creationId xmlns:a16="http://schemas.microsoft.com/office/drawing/2014/main" id="{32B38829-C0D9-48B3-B3E7-41F9C74972B2}"/>
              </a:ext>
            </a:extLst>
          </p:cNvPr>
          <p:cNvSpPr txBox="1">
            <a:spLocks/>
          </p:cNvSpPr>
          <p:nvPr/>
        </p:nvSpPr>
        <p:spPr>
          <a:xfrm>
            <a:off x="3859438" y="1208915"/>
            <a:ext cx="4921704" cy="3791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139700" indent="0" algn="just">
              <a:lnSpc>
                <a:spcPct val="107000"/>
              </a:lnSpc>
              <a:spcAft>
                <a:spcPts val="800"/>
              </a:spcAft>
              <a:buNone/>
            </a:pPr>
            <a:r>
              <a:rPr lang="es-ES" sz="1600" b="1"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Objeto:</a:t>
            </a:r>
            <a:r>
              <a:rPr lang="es-ES" sz="16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s-ES" sz="1600" dirty="0">
                <a:solidFill>
                  <a:schemeClr val="bg1"/>
                </a:solidFill>
                <a:effectLst/>
                <a:latin typeface="Calibri Light" panose="020F0302020204030204" pitchFamily="34" charset="0"/>
                <a:ea typeface="Calibri" panose="020F0502020204030204" pitchFamily="34" charset="0"/>
              </a:rPr>
              <a:t>Se trata de un ente abstracto usado en programación que permite separar los diferentes componentes de un programa, simplificando así su elaboración, depuración y posteriores mejoras.</a:t>
            </a:r>
            <a:endParaRPr lang="es-E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39700" indent="0" algn="just">
              <a:lnSpc>
                <a:spcPct val="107000"/>
              </a:lnSpc>
              <a:spcAft>
                <a:spcPts val="800"/>
              </a:spcAft>
              <a:buNone/>
            </a:pPr>
            <a:r>
              <a:rPr lang="es-ES" sz="1600" b="1"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Métodos:</a:t>
            </a:r>
            <a:r>
              <a:rPr lang="es-ES" sz="16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Son aquellas funciones que permite efectuar el objeto y que nos rinden algún tipo de servicio durante el transcurso del programa.</a:t>
            </a:r>
          </a:p>
          <a:p>
            <a:pPr marL="139700" indent="0" algn="just">
              <a:lnSpc>
                <a:spcPct val="107000"/>
              </a:lnSpc>
              <a:spcAft>
                <a:spcPts val="800"/>
              </a:spcAft>
              <a:buNone/>
            </a:pPr>
            <a:r>
              <a:rPr lang="es-ES" sz="1600" b="1"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Eventos:</a:t>
            </a:r>
            <a:r>
              <a:rPr lang="es-ES" sz="16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 </a:t>
            </a:r>
            <a:r>
              <a:rPr lang="es-ES" sz="1600" dirty="0">
                <a:solidFill>
                  <a:schemeClr val="bg1"/>
                </a:solidFill>
                <a:effectLst/>
                <a:latin typeface="Calibri Light" panose="020F0302020204030204" pitchFamily="34" charset="0"/>
                <a:ea typeface="Calibri" panose="020F0502020204030204" pitchFamily="34" charset="0"/>
              </a:rPr>
              <a:t>Son aquellas acciones mediante las cuales el objeto reconoce que se está interactuando con él.</a:t>
            </a:r>
          </a:p>
          <a:p>
            <a:pPr marL="139700" indent="0" algn="just">
              <a:lnSpc>
                <a:spcPct val="107000"/>
              </a:lnSpc>
              <a:spcAft>
                <a:spcPts val="800"/>
              </a:spcAft>
              <a:buNone/>
            </a:pPr>
            <a:r>
              <a:rPr lang="es-ES" sz="1600" b="1" dirty="0">
                <a:solidFill>
                  <a:schemeClr val="bg1"/>
                </a:solidFill>
                <a:latin typeface="Calibri Light" panose="020F0302020204030204" pitchFamily="34" charset="0"/>
              </a:rPr>
              <a:t>Atributos:</a:t>
            </a:r>
            <a:r>
              <a:rPr lang="es-ES" sz="1600" dirty="0">
                <a:solidFill>
                  <a:schemeClr val="bg1"/>
                </a:solidFill>
                <a:latin typeface="Calibri Light" panose="020F0302020204030204" pitchFamily="34" charset="0"/>
              </a:rPr>
              <a:t> </a:t>
            </a:r>
            <a:r>
              <a:rPr lang="es-ES" sz="1600" dirty="0">
                <a:solidFill>
                  <a:schemeClr val="bg1"/>
                </a:solidFill>
                <a:effectLst/>
                <a:latin typeface="Calibri Light" panose="020F0302020204030204" pitchFamily="34" charset="0"/>
                <a:ea typeface="Calibri" panose="020F0502020204030204" pitchFamily="34" charset="0"/>
              </a:rPr>
              <a:t>Características que aplican al objeto solo en el caso en que el sea visible en pantalla por el usuario;</a:t>
            </a:r>
            <a:endParaRPr lang="es-ES" dirty="0">
              <a:solidFill>
                <a:schemeClr val="bg1"/>
              </a:solidFill>
            </a:endParaRPr>
          </a:p>
          <a:p>
            <a:pPr marL="0" indent="0">
              <a:spcBef>
                <a:spcPts val="1600"/>
              </a:spcBef>
              <a:spcAft>
                <a:spcPts val="1600"/>
              </a:spcAft>
              <a:buFont typeface="Overpass"/>
              <a:buNone/>
            </a:pPr>
            <a:endParaRPr lang="es-ES" dirty="0"/>
          </a:p>
        </p:txBody>
      </p:sp>
      <p:sp>
        <p:nvSpPr>
          <p:cNvPr id="64" name="Google Shape;1248;p39">
            <a:extLst>
              <a:ext uri="{FF2B5EF4-FFF2-40B4-BE49-F238E27FC236}">
                <a16:creationId xmlns:a16="http://schemas.microsoft.com/office/drawing/2014/main" id="{F7A70E65-420E-4528-87D6-BFBFB6988918}"/>
              </a:ext>
            </a:extLst>
          </p:cNvPr>
          <p:cNvSpPr/>
          <p:nvPr/>
        </p:nvSpPr>
        <p:spPr>
          <a:xfrm>
            <a:off x="3804353" y="952414"/>
            <a:ext cx="5049360" cy="3791257"/>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257;p40">
            <a:extLst>
              <a:ext uri="{FF2B5EF4-FFF2-40B4-BE49-F238E27FC236}">
                <a16:creationId xmlns:a16="http://schemas.microsoft.com/office/drawing/2014/main" id="{0846FF2E-7CBF-4147-B48D-FFA402EAD3E5}"/>
              </a:ext>
            </a:extLst>
          </p:cNvPr>
          <p:cNvGrpSpPr/>
          <p:nvPr/>
        </p:nvGrpSpPr>
        <p:grpSpPr>
          <a:xfrm>
            <a:off x="-633368" y="1208915"/>
            <a:ext cx="3601540" cy="3488957"/>
            <a:chOff x="-2371508" y="0"/>
            <a:chExt cx="5715596" cy="5238174"/>
          </a:xfrm>
        </p:grpSpPr>
        <p:sp>
          <p:nvSpPr>
            <p:cNvPr id="7" name="Google Shape;1258;p40">
              <a:extLst>
                <a:ext uri="{FF2B5EF4-FFF2-40B4-BE49-F238E27FC236}">
                  <a16:creationId xmlns:a16="http://schemas.microsoft.com/office/drawing/2014/main" id="{AEFE94BD-54B6-46C0-929C-916312E1EBC9}"/>
                </a:ext>
              </a:extLst>
            </p:cNvPr>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9;p40">
              <a:extLst>
                <a:ext uri="{FF2B5EF4-FFF2-40B4-BE49-F238E27FC236}">
                  <a16:creationId xmlns:a16="http://schemas.microsoft.com/office/drawing/2014/main" id="{D25CB716-F896-4E09-ADCB-B2B4C1086622}"/>
                </a:ext>
              </a:extLst>
            </p:cNvPr>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0;p40">
              <a:extLst>
                <a:ext uri="{FF2B5EF4-FFF2-40B4-BE49-F238E27FC236}">
                  <a16:creationId xmlns:a16="http://schemas.microsoft.com/office/drawing/2014/main" id="{6D47A3FA-23E5-4C74-9CB5-D61DBB8FE390}"/>
                </a:ext>
              </a:extLst>
            </p:cNvPr>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61;p40">
              <a:extLst>
                <a:ext uri="{FF2B5EF4-FFF2-40B4-BE49-F238E27FC236}">
                  <a16:creationId xmlns:a16="http://schemas.microsoft.com/office/drawing/2014/main" id="{392CDC15-3EA4-48B1-8CE6-103905FA22F6}"/>
                </a:ext>
              </a:extLst>
            </p:cNvPr>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2;p40">
              <a:extLst>
                <a:ext uri="{FF2B5EF4-FFF2-40B4-BE49-F238E27FC236}">
                  <a16:creationId xmlns:a16="http://schemas.microsoft.com/office/drawing/2014/main" id="{F2D43600-402A-42A5-9ABD-F20A575C74C0}"/>
                </a:ext>
              </a:extLst>
            </p:cNvPr>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3;p40">
              <a:extLst>
                <a:ext uri="{FF2B5EF4-FFF2-40B4-BE49-F238E27FC236}">
                  <a16:creationId xmlns:a16="http://schemas.microsoft.com/office/drawing/2014/main" id="{E8F37A13-DEEC-41E4-A41F-E83DFF77AA60}"/>
                </a:ext>
              </a:extLst>
            </p:cNvPr>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4;p40">
              <a:extLst>
                <a:ext uri="{FF2B5EF4-FFF2-40B4-BE49-F238E27FC236}">
                  <a16:creationId xmlns:a16="http://schemas.microsoft.com/office/drawing/2014/main" id="{548E8769-2C8A-4407-969B-AAB64F6B36C5}"/>
                </a:ext>
              </a:extLst>
            </p:cNvPr>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5;p40">
              <a:extLst>
                <a:ext uri="{FF2B5EF4-FFF2-40B4-BE49-F238E27FC236}">
                  <a16:creationId xmlns:a16="http://schemas.microsoft.com/office/drawing/2014/main" id="{A10D9FC8-102B-436E-A65F-EC6EFAC0C21E}"/>
                </a:ext>
              </a:extLst>
            </p:cNvPr>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6;p40">
              <a:extLst>
                <a:ext uri="{FF2B5EF4-FFF2-40B4-BE49-F238E27FC236}">
                  <a16:creationId xmlns:a16="http://schemas.microsoft.com/office/drawing/2014/main" id="{65EAA0B4-90BA-4BFB-BC41-0B9C90DBCFF2}"/>
                </a:ext>
              </a:extLst>
            </p:cNvPr>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7;p40">
              <a:extLst>
                <a:ext uri="{FF2B5EF4-FFF2-40B4-BE49-F238E27FC236}">
                  <a16:creationId xmlns:a16="http://schemas.microsoft.com/office/drawing/2014/main" id="{9027E329-0D9A-46C0-8D6E-9148D5E416DD}"/>
                </a:ext>
              </a:extLst>
            </p:cNvPr>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8;p40">
              <a:extLst>
                <a:ext uri="{FF2B5EF4-FFF2-40B4-BE49-F238E27FC236}">
                  <a16:creationId xmlns:a16="http://schemas.microsoft.com/office/drawing/2014/main" id="{7B31E0B8-BFE4-40AD-8310-583FEC29626F}"/>
                </a:ext>
              </a:extLst>
            </p:cNvPr>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9;p40">
              <a:extLst>
                <a:ext uri="{FF2B5EF4-FFF2-40B4-BE49-F238E27FC236}">
                  <a16:creationId xmlns:a16="http://schemas.microsoft.com/office/drawing/2014/main" id="{8A35824B-2E9C-46EA-8110-F070CDB8613D}"/>
                </a:ext>
              </a:extLst>
            </p:cNvPr>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0;p40">
              <a:extLst>
                <a:ext uri="{FF2B5EF4-FFF2-40B4-BE49-F238E27FC236}">
                  <a16:creationId xmlns:a16="http://schemas.microsoft.com/office/drawing/2014/main" id="{3CEA55D3-5B34-4452-8B9E-5E6C7894DB79}"/>
                </a:ext>
              </a:extLst>
            </p:cNvPr>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1;p40">
              <a:extLst>
                <a:ext uri="{FF2B5EF4-FFF2-40B4-BE49-F238E27FC236}">
                  <a16:creationId xmlns:a16="http://schemas.microsoft.com/office/drawing/2014/main" id="{B0650252-09D5-4915-92EC-73EB57EB43C9}"/>
                </a:ext>
              </a:extLst>
            </p:cNvPr>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2;p40">
              <a:extLst>
                <a:ext uri="{FF2B5EF4-FFF2-40B4-BE49-F238E27FC236}">
                  <a16:creationId xmlns:a16="http://schemas.microsoft.com/office/drawing/2014/main" id="{0719C084-913D-4F8F-BCFE-E50AA6703F67}"/>
                </a:ext>
              </a:extLst>
            </p:cNvPr>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3;p40">
              <a:extLst>
                <a:ext uri="{FF2B5EF4-FFF2-40B4-BE49-F238E27FC236}">
                  <a16:creationId xmlns:a16="http://schemas.microsoft.com/office/drawing/2014/main" id="{24B53385-4511-4155-8C50-45EA4B2A9838}"/>
                </a:ext>
              </a:extLst>
            </p:cNvPr>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4;p40">
              <a:extLst>
                <a:ext uri="{FF2B5EF4-FFF2-40B4-BE49-F238E27FC236}">
                  <a16:creationId xmlns:a16="http://schemas.microsoft.com/office/drawing/2014/main" id="{A5190F40-3FB0-4513-89D8-C3E8DA139A89}"/>
                </a:ext>
              </a:extLst>
            </p:cNvPr>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5;p40">
              <a:extLst>
                <a:ext uri="{FF2B5EF4-FFF2-40B4-BE49-F238E27FC236}">
                  <a16:creationId xmlns:a16="http://schemas.microsoft.com/office/drawing/2014/main" id="{59D49F2A-2CD5-4105-B5BB-DAE9563A852D}"/>
                </a:ext>
              </a:extLst>
            </p:cNvPr>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6;p40">
              <a:extLst>
                <a:ext uri="{FF2B5EF4-FFF2-40B4-BE49-F238E27FC236}">
                  <a16:creationId xmlns:a16="http://schemas.microsoft.com/office/drawing/2014/main" id="{106AB504-C09E-46F7-9458-6CFF2166F84E}"/>
                </a:ext>
              </a:extLst>
            </p:cNvPr>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7;p40">
              <a:extLst>
                <a:ext uri="{FF2B5EF4-FFF2-40B4-BE49-F238E27FC236}">
                  <a16:creationId xmlns:a16="http://schemas.microsoft.com/office/drawing/2014/main" id="{362DBBEE-BF2F-428A-A9B7-261094D458EE}"/>
                </a:ext>
              </a:extLst>
            </p:cNvPr>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8;p40">
              <a:extLst>
                <a:ext uri="{FF2B5EF4-FFF2-40B4-BE49-F238E27FC236}">
                  <a16:creationId xmlns:a16="http://schemas.microsoft.com/office/drawing/2014/main" id="{B8D13AD3-E899-4E83-A14D-00BE726960D1}"/>
                </a:ext>
              </a:extLst>
            </p:cNvPr>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9;p40">
              <a:extLst>
                <a:ext uri="{FF2B5EF4-FFF2-40B4-BE49-F238E27FC236}">
                  <a16:creationId xmlns:a16="http://schemas.microsoft.com/office/drawing/2014/main" id="{DC5D6C6B-BAF3-493A-9E0F-AFC2312702F9}"/>
                </a:ext>
              </a:extLst>
            </p:cNvPr>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80;p40">
              <a:extLst>
                <a:ext uri="{FF2B5EF4-FFF2-40B4-BE49-F238E27FC236}">
                  <a16:creationId xmlns:a16="http://schemas.microsoft.com/office/drawing/2014/main" id="{0EDD16F3-EB9F-475D-A6B9-0D19223221E1}"/>
                </a:ext>
              </a:extLst>
            </p:cNvPr>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81;p40">
              <a:extLst>
                <a:ext uri="{FF2B5EF4-FFF2-40B4-BE49-F238E27FC236}">
                  <a16:creationId xmlns:a16="http://schemas.microsoft.com/office/drawing/2014/main" id="{B6124460-B7BA-42EC-94B5-6CD320DB4B98}"/>
                </a:ext>
              </a:extLst>
            </p:cNvPr>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82;p40">
              <a:extLst>
                <a:ext uri="{FF2B5EF4-FFF2-40B4-BE49-F238E27FC236}">
                  <a16:creationId xmlns:a16="http://schemas.microsoft.com/office/drawing/2014/main" id="{1C961EC8-FC20-4B1D-B92A-8AA2E8625EF8}"/>
                </a:ext>
              </a:extLst>
            </p:cNvPr>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83;p40">
              <a:extLst>
                <a:ext uri="{FF2B5EF4-FFF2-40B4-BE49-F238E27FC236}">
                  <a16:creationId xmlns:a16="http://schemas.microsoft.com/office/drawing/2014/main" id="{A79A2633-2815-4957-BD3D-4CD134416549}"/>
                </a:ext>
              </a:extLst>
            </p:cNvPr>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84;p40">
              <a:extLst>
                <a:ext uri="{FF2B5EF4-FFF2-40B4-BE49-F238E27FC236}">
                  <a16:creationId xmlns:a16="http://schemas.microsoft.com/office/drawing/2014/main" id="{C03A02A4-F06C-4231-9C4F-4F8902F819FE}"/>
                </a:ext>
              </a:extLst>
            </p:cNvPr>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5;p40">
              <a:extLst>
                <a:ext uri="{FF2B5EF4-FFF2-40B4-BE49-F238E27FC236}">
                  <a16:creationId xmlns:a16="http://schemas.microsoft.com/office/drawing/2014/main" id="{9270E9C3-BD05-4256-9F28-87787090F21B}"/>
                </a:ext>
              </a:extLst>
            </p:cNvPr>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6;p40">
              <a:extLst>
                <a:ext uri="{FF2B5EF4-FFF2-40B4-BE49-F238E27FC236}">
                  <a16:creationId xmlns:a16="http://schemas.microsoft.com/office/drawing/2014/main" id="{A7948568-1A1B-4295-BEE3-C5D0586F7217}"/>
                </a:ext>
              </a:extLst>
            </p:cNvPr>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7;p40">
              <a:extLst>
                <a:ext uri="{FF2B5EF4-FFF2-40B4-BE49-F238E27FC236}">
                  <a16:creationId xmlns:a16="http://schemas.microsoft.com/office/drawing/2014/main" id="{E3BF0687-B931-414A-873E-7B77240DE16B}"/>
                </a:ext>
              </a:extLst>
            </p:cNvPr>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8;p40">
              <a:extLst>
                <a:ext uri="{FF2B5EF4-FFF2-40B4-BE49-F238E27FC236}">
                  <a16:creationId xmlns:a16="http://schemas.microsoft.com/office/drawing/2014/main" id="{8D0A2C33-C591-4200-B64F-19C61DC83B4D}"/>
                </a:ext>
              </a:extLst>
            </p:cNvPr>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289;p40">
              <a:extLst>
                <a:ext uri="{FF2B5EF4-FFF2-40B4-BE49-F238E27FC236}">
                  <a16:creationId xmlns:a16="http://schemas.microsoft.com/office/drawing/2014/main" id="{31548381-912C-40A6-912D-22EF9FBBB231}"/>
                </a:ext>
              </a:extLst>
            </p:cNvPr>
            <p:cNvGrpSpPr/>
            <p:nvPr/>
          </p:nvGrpSpPr>
          <p:grpSpPr>
            <a:xfrm>
              <a:off x="644017" y="1155146"/>
              <a:ext cx="1256716" cy="1149297"/>
              <a:chOff x="5236975" y="645825"/>
              <a:chExt cx="338400" cy="309475"/>
            </a:xfrm>
          </p:grpSpPr>
          <p:sp>
            <p:nvSpPr>
              <p:cNvPr id="45" name="Google Shape;1290;p40">
                <a:extLst>
                  <a:ext uri="{FF2B5EF4-FFF2-40B4-BE49-F238E27FC236}">
                    <a16:creationId xmlns:a16="http://schemas.microsoft.com/office/drawing/2014/main" id="{12479A34-6D8C-40BC-B4A7-08556A88D479}"/>
                  </a:ext>
                </a:extLst>
              </p:cNvPr>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1;p40">
                <a:extLst>
                  <a:ext uri="{FF2B5EF4-FFF2-40B4-BE49-F238E27FC236}">
                    <a16:creationId xmlns:a16="http://schemas.microsoft.com/office/drawing/2014/main" id="{1162601E-BE6E-45EC-8897-B4C596B5384D}"/>
                  </a:ext>
                </a:extLst>
              </p:cNvPr>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2;p40">
                <a:extLst>
                  <a:ext uri="{FF2B5EF4-FFF2-40B4-BE49-F238E27FC236}">
                    <a16:creationId xmlns:a16="http://schemas.microsoft.com/office/drawing/2014/main" id="{F6A17AB3-3E05-4F12-8EA3-2827985FB032}"/>
                  </a:ext>
                </a:extLst>
              </p:cNvPr>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3;p40">
                <a:extLst>
                  <a:ext uri="{FF2B5EF4-FFF2-40B4-BE49-F238E27FC236}">
                    <a16:creationId xmlns:a16="http://schemas.microsoft.com/office/drawing/2014/main" id="{2C972DE8-5F08-4BA8-B897-0E1A4ADC8C11}"/>
                  </a:ext>
                </a:extLst>
              </p:cNvPr>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4;p40">
                <a:extLst>
                  <a:ext uri="{FF2B5EF4-FFF2-40B4-BE49-F238E27FC236}">
                    <a16:creationId xmlns:a16="http://schemas.microsoft.com/office/drawing/2014/main" id="{8B833B69-3D24-49AE-9AC2-AC9BD8946339}"/>
                  </a:ext>
                </a:extLst>
              </p:cNvPr>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295;p40">
              <a:extLst>
                <a:ext uri="{FF2B5EF4-FFF2-40B4-BE49-F238E27FC236}">
                  <a16:creationId xmlns:a16="http://schemas.microsoft.com/office/drawing/2014/main" id="{1C5FA11B-9585-4270-B9CA-F5D04C52D0AE}"/>
                </a:ext>
              </a:extLst>
            </p:cNvPr>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296;p40">
              <a:extLst>
                <a:ext uri="{FF2B5EF4-FFF2-40B4-BE49-F238E27FC236}">
                  <a16:creationId xmlns:a16="http://schemas.microsoft.com/office/drawing/2014/main" id="{0C3111FA-CF38-41EC-9967-3F847DE61DE3}"/>
                </a:ext>
              </a:extLst>
            </p:cNvPr>
            <p:cNvGrpSpPr/>
            <p:nvPr/>
          </p:nvGrpSpPr>
          <p:grpSpPr>
            <a:xfrm>
              <a:off x="780242" y="144556"/>
              <a:ext cx="2563846" cy="4987406"/>
              <a:chOff x="5376250" y="373700"/>
              <a:chExt cx="690375" cy="1342975"/>
            </a:xfrm>
          </p:grpSpPr>
          <p:sp>
            <p:nvSpPr>
              <p:cNvPr id="41" name="Google Shape;1297;p40">
                <a:extLst>
                  <a:ext uri="{FF2B5EF4-FFF2-40B4-BE49-F238E27FC236}">
                    <a16:creationId xmlns:a16="http://schemas.microsoft.com/office/drawing/2014/main" id="{3E3EA62F-0289-4692-B5FD-C7281C693D5B}"/>
                  </a:ext>
                </a:extLst>
              </p:cNvPr>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98;p40">
                <a:extLst>
                  <a:ext uri="{FF2B5EF4-FFF2-40B4-BE49-F238E27FC236}">
                    <a16:creationId xmlns:a16="http://schemas.microsoft.com/office/drawing/2014/main" id="{B2DB105F-4E76-434C-B226-10E891C91522}"/>
                  </a:ext>
                </a:extLst>
              </p:cNvPr>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99;p40">
                <a:extLst>
                  <a:ext uri="{FF2B5EF4-FFF2-40B4-BE49-F238E27FC236}">
                    <a16:creationId xmlns:a16="http://schemas.microsoft.com/office/drawing/2014/main" id="{334A707D-034F-4D13-8698-72B64B607C73}"/>
                  </a:ext>
                </a:extLst>
              </p:cNvPr>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00;p40">
                <a:extLst>
                  <a:ext uri="{FF2B5EF4-FFF2-40B4-BE49-F238E27FC236}">
                    <a16:creationId xmlns:a16="http://schemas.microsoft.com/office/drawing/2014/main" id="{36007954-0E36-4654-92B9-A9348BD4C70F}"/>
                  </a:ext>
                </a:extLst>
              </p:cNvPr>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1326;p43">
            <a:extLst>
              <a:ext uri="{FF2B5EF4-FFF2-40B4-BE49-F238E27FC236}">
                <a16:creationId xmlns:a16="http://schemas.microsoft.com/office/drawing/2014/main" id="{15E2C747-2A1E-43BF-B50C-B8C608C88BBF}"/>
              </a:ext>
            </a:extLst>
          </p:cNvPr>
          <p:cNvSpPr/>
          <p:nvPr/>
        </p:nvSpPr>
        <p:spPr>
          <a:xfrm>
            <a:off x="732280" y="156082"/>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8;p43">
            <a:extLst>
              <a:ext uri="{FF2B5EF4-FFF2-40B4-BE49-F238E27FC236}">
                <a16:creationId xmlns:a16="http://schemas.microsoft.com/office/drawing/2014/main" id="{052724CC-1060-4E5D-A592-052171B18E88}"/>
              </a:ext>
            </a:extLst>
          </p:cNvPr>
          <p:cNvSpPr txBox="1">
            <a:spLocks/>
          </p:cNvSpPr>
          <p:nvPr/>
        </p:nvSpPr>
        <p:spPr>
          <a:xfrm>
            <a:off x="799179" y="266706"/>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06</a:t>
            </a:r>
          </a:p>
        </p:txBody>
      </p:sp>
    </p:spTree>
    <p:extLst>
      <p:ext uri="{BB962C8B-B14F-4D97-AF65-F5344CB8AC3E}">
        <p14:creationId xmlns:p14="http://schemas.microsoft.com/office/powerpoint/2010/main" val="233348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370671" y="84958"/>
            <a:ext cx="3758086"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Conceptos</a:t>
            </a:r>
            <a:endParaRPr dirty="0"/>
          </a:p>
        </p:txBody>
      </p:sp>
      <p:sp>
        <p:nvSpPr>
          <p:cNvPr id="57" name="Google Shape;1249;p39">
            <a:extLst>
              <a:ext uri="{FF2B5EF4-FFF2-40B4-BE49-F238E27FC236}">
                <a16:creationId xmlns:a16="http://schemas.microsoft.com/office/drawing/2014/main" id="{32B38829-C0D9-48B3-B3E7-41F9C74972B2}"/>
              </a:ext>
            </a:extLst>
          </p:cNvPr>
          <p:cNvSpPr txBox="1">
            <a:spLocks/>
          </p:cNvSpPr>
          <p:nvPr/>
        </p:nvSpPr>
        <p:spPr>
          <a:xfrm>
            <a:off x="796925" y="969429"/>
            <a:ext cx="3049361" cy="1602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342900" lvl="0" indent="-342900" algn="just">
              <a:lnSpc>
                <a:spcPct val="107000"/>
              </a:lnSpc>
              <a:buFont typeface="Calibri" panose="020F0502020204030204" pitchFamily="34" charset="0"/>
              <a:buChar char="-"/>
            </a:pPr>
            <a:r>
              <a:rPr lang="es-ES" sz="2400" dirty="0">
                <a:effectLst/>
                <a:latin typeface="Calibri Light" panose="020F0302020204030204" pitchFamily="34" charset="0"/>
                <a:ea typeface="Calibri" panose="020F0502020204030204" pitchFamily="34" charset="0"/>
                <a:cs typeface="Times New Roman" panose="02020603050405020304" pitchFamily="18" charset="0"/>
              </a:rPr>
              <a:t>Multiplataforma.</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es-ES" sz="2400" dirty="0">
                <a:effectLst/>
                <a:latin typeface="Calibri Light" panose="020F0302020204030204" pitchFamily="34" charset="0"/>
                <a:ea typeface="Calibri" panose="020F0502020204030204" pitchFamily="34" charset="0"/>
                <a:cs typeface="Times New Roman" panose="02020603050405020304" pitchFamily="18" charset="0"/>
              </a:rPr>
              <a:t>Multiparadigma.</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es-ES" sz="2400" dirty="0">
                <a:effectLst/>
                <a:latin typeface="Calibri Light" panose="020F0302020204030204" pitchFamily="34" charset="0"/>
                <a:ea typeface="Calibri" panose="020F0502020204030204" pitchFamily="34" charset="0"/>
                <a:cs typeface="Times New Roman" panose="02020603050405020304" pitchFamily="18" charset="0"/>
              </a:rPr>
              <a:t>Multipropósito.</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es-ES" sz="2400" dirty="0">
                <a:effectLst/>
                <a:latin typeface="Calibri Light" panose="020F0302020204030204" pitchFamily="34" charset="0"/>
                <a:ea typeface="Calibri" panose="020F0502020204030204" pitchFamily="34" charset="0"/>
                <a:cs typeface="Times New Roman" panose="02020603050405020304" pitchFamily="18" charset="0"/>
              </a:rPr>
              <a:t>Lenguaje interpretado.</a:t>
            </a:r>
            <a:endParaRPr lang="es-ES" sz="20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lgn="just">
              <a:spcBef>
                <a:spcPts val="1600"/>
              </a:spcBef>
              <a:buFont typeface="Overpass"/>
              <a:buNone/>
            </a:pPr>
            <a:endParaRPr lang="es-ES" sz="1600" dirty="0">
              <a:solidFill>
                <a:srgbClr val="FFFFFF"/>
              </a:solidFill>
            </a:endParaRPr>
          </a:p>
          <a:p>
            <a:pPr marL="0" indent="0">
              <a:spcBef>
                <a:spcPts val="1600"/>
              </a:spcBef>
              <a:spcAft>
                <a:spcPts val="1600"/>
              </a:spcAft>
              <a:buFont typeface="Overpass"/>
              <a:buNone/>
            </a:pPr>
            <a:endParaRPr lang="es-ES" dirty="0"/>
          </a:p>
        </p:txBody>
      </p:sp>
      <p:sp>
        <p:nvSpPr>
          <p:cNvPr id="64" name="Google Shape;1248;p39">
            <a:extLst>
              <a:ext uri="{FF2B5EF4-FFF2-40B4-BE49-F238E27FC236}">
                <a16:creationId xmlns:a16="http://schemas.microsoft.com/office/drawing/2014/main" id="{F7A70E65-420E-4528-87D6-BFBFB6988918}"/>
              </a:ext>
            </a:extLst>
          </p:cNvPr>
          <p:cNvSpPr/>
          <p:nvPr/>
        </p:nvSpPr>
        <p:spPr>
          <a:xfrm>
            <a:off x="611211" y="872585"/>
            <a:ext cx="3126218" cy="2175415"/>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1;p39">
            <a:extLst>
              <a:ext uri="{FF2B5EF4-FFF2-40B4-BE49-F238E27FC236}">
                <a16:creationId xmlns:a16="http://schemas.microsoft.com/office/drawing/2014/main" id="{257CE1A4-3AD9-433C-AA49-E7A114643CAC}"/>
              </a:ext>
            </a:extLst>
          </p:cNvPr>
          <p:cNvSpPr txBox="1">
            <a:spLocks/>
          </p:cNvSpPr>
          <p:nvPr/>
        </p:nvSpPr>
        <p:spPr>
          <a:xfrm>
            <a:off x="4613629" y="59558"/>
            <a:ext cx="4303485" cy="680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Oxanium"/>
              <a:buNone/>
              <a:defRPr sz="43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9pPr>
          </a:lstStyle>
          <a:p>
            <a:r>
              <a:rPr lang="es-ES" sz="3200" dirty="0"/>
              <a:t>Encapsulamiento:</a:t>
            </a:r>
            <a:endParaRPr lang="es-ES" dirty="0"/>
          </a:p>
        </p:txBody>
      </p:sp>
      <p:pic>
        <p:nvPicPr>
          <p:cNvPr id="4098" name="Picture 2" descr="Desarrollo Apps Multiplataforma | Desarrollo Android &amp; iOS | FDHEspanol">
            <a:extLst>
              <a:ext uri="{FF2B5EF4-FFF2-40B4-BE49-F238E27FC236}">
                <a16:creationId xmlns:a16="http://schemas.microsoft.com/office/drawing/2014/main" id="{0502DAA5-3EFA-495B-973D-2D54409CC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56" y="3392070"/>
            <a:ext cx="1203552" cy="11962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5 lenguajes de programación que están llamados a morir en los próximos años  | Tecnología - ComputerHoy.com">
            <a:extLst>
              <a:ext uri="{FF2B5EF4-FFF2-40B4-BE49-F238E27FC236}">
                <a16:creationId xmlns:a16="http://schemas.microsoft.com/office/drawing/2014/main" id="{78743554-ECDC-46F9-A3E7-43BBA66BF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542" y="3358842"/>
            <a:ext cx="2496457" cy="140425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249;p39">
            <a:extLst>
              <a:ext uri="{FF2B5EF4-FFF2-40B4-BE49-F238E27FC236}">
                <a16:creationId xmlns:a16="http://schemas.microsoft.com/office/drawing/2014/main" id="{19901D4A-B010-40A7-A5A1-4B7EA846B7D2}"/>
              </a:ext>
            </a:extLst>
          </p:cNvPr>
          <p:cNvSpPr txBox="1">
            <a:spLocks/>
          </p:cNvSpPr>
          <p:nvPr/>
        </p:nvSpPr>
        <p:spPr>
          <a:xfrm>
            <a:off x="4199970" y="504928"/>
            <a:ext cx="3049361" cy="2175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0" indent="0" algn="just">
              <a:spcBef>
                <a:spcPts val="1600"/>
              </a:spcBef>
              <a:buFont typeface="Overpass"/>
              <a:buNone/>
            </a:pPr>
            <a:r>
              <a:rPr lang="es-ES" sz="1800" dirty="0">
                <a:solidFill>
                  <a:schemeClr val="bg1"/>
                </a:solidFill>
                <a:effectLst/>
                <a:latin typeface="Calibri Light" panose="020F0302020204030204" pitchFamily="34" charset="0"/>
                <a:ea typeface="Calibri" panose="020F0502020204030204" pitchFamily="34" charset="0"/>
              </a:rPr>
              <a:t>Es el proceso de almacenar en una misma sección los elementos de una abstracción que constituyen su estructura y su comportamiento; sirve para separar el interfaz contractual de una abstracción y su implantación</a:t>
            </a:r>
            <a:endParaRPr lang="es-ES" sz="1600" dirty="0">
              <a:solidFill>
                <a:schemeClr val="bg1"/>
              </a:solidFill>
            </a:endParaRPr>
          </a:p>
          <a:p>
            <a:pPr marL="0" indent="0" algn="just">
              <a:spcBef>
                <a:spcPts val="1600"/>
              </a:spcBef>
              <a:buFont typeface="Overpass"/>
              <a:buNone/>
            </a:pPr>
            <a:endParaRPr lang="es-ES" sz="1600" dirty="0">
              <a:solidFill>
                <a:srgbClr val="FFFFFF"/>
              </a:solidFill>
            </a:endParaRPr>
          </a:p>
          <a:p>
            <a:pPr marL="0" indent="0">
              <a:spcBef>
                <a:spcPts val="1600"/>
              </a:spcBef>
              <a:spcAft>
                <a:spcPts val="1600"/>
              </a:spcAft>
              <a:buFont typeface="Overpass"/>
              <a:buNone/>
            </a:pPr>
            <a:endParaRPr lang="es-ES" dirty="0"/>
          </a:p>
        </p:txBody>
      </p:sp>
      <p:pic>
        <p:nvPicPr>
          <p:cNvPr id="14" name="Imagen 13" descr="Captura de pantalla de computadora&#10;&#10;Descripción generada automáticamente">
            <a:extLst>
              <a:ext uri="{FF2B5EF4-FFF2-40B4-BE49-F238E27FC236}">
                <a16:creationId xmlns:a16="http://schemas.microsoft.com/office/drawing/2014/main" id="{CCD727E8-A6ED-4219-A8DB-7D6916E14E30}"/>
              </a:ext>
            </a:extLst>
          </p:cNvPr>
          <p:cNvPicPr>
            <a:picLocks noChangeAspect="1"/>
          </p:cNvPicPr>
          <p:nvPr/>
        </p:nvPicPr>
        <p:blipFill>
          <a:blip r:embed="rId5"/>
          <a:stretch>
            <a:fillRect/>
          </a:stretch>
        </p:blipFill>
        <p:spPr>
          <a:xfrm>
            <a:off x="5229023" y="3004407"/>
            <a:ext cx="3504672" cy="1971584"/>
          </a:xfrm>
          <a:prstGeom prst="rect">
            <a:avLst/>
          </a:prstGeom>
        </p:spPr>
      </p:pic>
      <p:sp>
        <p:nvSpPr>
          <p:cNvPr id="18" name="Google Shape;1326;p43">
            <a:extLst>
              <a:ext uri="{FF2B5EF4-FFF2-40B4-BE49-F238E27FC236}">
                <a16:creationId xmlns:a16="http://schemas.microsoft.com/office/drawing/2014/main" id="{3E1671CA-F1F7-4C9F-92CB-B1AE518BCE18}"/>
              </a:ext>
            </a:extLst>
          </p:cNvPr>
          <p:cNvSpPr/>
          <p:nvPr/>
        </p:nvSpPr>
        <p:spPr>
          <a:xfrm>
            <a:off x="60480" y="63952"/>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8;p43">
            <a:extLst>
              <a:ext uri="{FF2B5EF4-FFF2-40B4-BE49-F238E27FC236}">
                <a16:creationId xmlns:a16="http://schemas.microsoft.com/office/drawing/2014/main" id="{407AF120-467A-4037-9761-3D9810A4284D}"/>
              </a:ext>
            </a:extLst>
          </p:cNvPr>
          <p:cNvSpPr txBox="1">
            <a:spLocks/>
          </p:cNvSpPr>
          <p:nvPr/>
        </p:nvSpPr>
        <p:spPr>
          <a:xfrm>
            <a:off x="127379" y="174576"/>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07</a:t>
            </a:r>
          </a:p>
        </p:txBody>
      </p:sp>
      <p:sp>
        <p:nvSpPr>
          <p:cNvPr id="20" name="Google Shape;1326;p43">
            <a:extLst>
              <a:ext uri="{FF2B5EF4-FFF2-40B4-BE49-F238E27FC236}">
                <a16:creationId xmlns:a16="http://schemas.microsoft.com/office/drawing/2014/main" id="{76E620DC-7AD6-4972-81C6-3A1CBF1E33D4}"/>
              </a:ext>
            </a:extLst>
          </p:cNvPr>
          <p:cNvSpPr/>
          <p:nvPr/>
        </p:nvSpPr>
        <p:spPr>
          <a:xfrm>
            <a:off x="3662643" y="-12709"/>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8;p43">
            <a:extLst>
              <a:ext uri="{FF2B5EF4-FFF2-40B4-BE49-F238E27FC236}">
                <a16:creationId xmlns:a16="http://schemas.microsoft.com/office/drawing/2014/main" id="{D39E053A-2D48-42C9-8EA7-F7361EB97A34}"/>
              </a:ext>
            </a:extLst>
          </p:cNvPr>
          <p:cNvSpPr txBox="1">
            <a:spLocks/>
          </p:cNvSpPr>
          <p:nvPr/>
        </p:nvSpPr>
        <p:spPr>
          <a:xfrm>
            <a:off x="3729542" y="97915"/>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08</a:t>
            </a:r>
          </a:p>
        </p:txBody>
      </p:sp>
    </p:spTree>
    <p:extLst>
      <p:ext uri="{BB962C8B-B14F-4D97-AF65-F5344CB8AC3E}">
        <p14:creationId xmlns:p14="http://schemas.microsoft.com/office/powerpoint/2010/main" val="251185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2524273" y="302672"/>
            <a:ext cx="3758086"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Herencia</a:t>
            </a:r>
            <a:endParaRPr dirty="0"/>
          </a:p>
        </p:txBody>
      </p:sp>
      <p:sp>
        <p:nvSpPr>
          <p:cNvPr id="12" name="Google Shape;1249;p39">
            <a:extLst>
              <a:ext uri="{FF2B5EF4-FFF2-40B4-BE49-F238E27FC236}">
                <a16:creationId xmlns:a16="http://schemas.microsoft.com/office/drawing/2014/main" id="{19901D4A-B010-40A7-A5A1-4B7EA846B7D2}"/>
              </a:ext>
            </a:extLst>
          </p:cNvPr>
          <p:cNvSpPr txBox="1">
            <a:spLocks/>
          </p:cNvSpPr>
          <p:nvPr/>
        </p:nvSpPr>
        <p:spPr>
          <a:xfrm>
            <a:off x="2450738" y="1072648"/>
            <a:ext cx="3913777" cy="2885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0" indent="0">
              <a:spcBef>
                <a:spcPts val="1600"/>
              </a:spcBef>
              <a:spcAft>
                <a:spcPts val="1600"/>
              </a:spcAft>
              <a:buFont typeface="Overpass"/>
              <a:buNone/>
            </a:pPr>
            <a:r>
              <a:rPr lang="es-ES" sz="2000" dirty="0">
                <a:solidFill>
                  <a:schemeClr val="bg1"/>
                </a:solidFill>
                <a:effectLst/>
                <a:latin typeface="Calibri Light" panose="020F0302020204030204" pitchFamily="34" charset="0"/>
                <a:ea typeface="Calibri" panose="020F0502020204030204" pitchFamily="34" charset="0"/>
              </a:rPr>
              <a:t>La herencia permite que se puedan definir nuevas clases basadas de unas ya existentes a fin de reutilizar el código, generando así una jerarquía de clases dentro de una aplicación. Si una clase deriva de otra, esta hereda sus atributos y métodos y puede añadir nuevos atributos, métodos o redefinir los heredados.</a:t>
            </a:r>
            <a:endParaRPr lang="es-ES" sz="1600" dirty="0">
              <a:solidFill>
                <a:schemeClr val="bg1"/>
              </a:solidFill>
            </a:endParaRPr>
          </a:p>
        </p:txBody>
      </p:sp>
      <p:pic>
        <p:nvPicPr>
          <p:cNvPr id="5122" name="Picture 2" descr="Problema del diamante - Wikipedia, la enciclopedia libre">
            <a:extLst>
              <a:ext uri="{FF2B5EF4-FFF2-40B4-BE49-F238E27FC236}">
                <a16:creationId xmlns:a16="http://schemas.microsoft.com/office/drawing/2014/main" id="{152140F9-9826-4A6D-8DCC-D35348F9A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33" y="1296016"/>
            <a:ext cx="1827980" cy="27419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erencia en Java - Cursos de Java">
            <a:extLst>
              <a:ext uri="{FF2B5EF4-FFF2-40B4-BE49-F238E27FC236}">
                <a16:creationId xmlns:a16="http://schemas.microsoft.com/office/drawing/2014/main" id="{79E64C30-0EC7-43BE-8F4E-B497278CD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3586" y="2940804"/>
            <a:ext cx="2582661" cy="208310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48;p39">
            <a:extLst>
              <a:ext uri="{FF2B5EF4-FFF2-40B4-BE49-F238E27FC236}">
                <a16:creationId xmlns:a16="http://schemas.microsoft.com/office/drawing/2014/main" id="{47B3909E-FA97-4F56-8C27-11D040C4ECFC}"/>
              </a:ext>
            </a:extLst>
          </p:cNvPr>
          <p:cNvSpPr/>
          <p:nvPr/>
        </p:nvSpPr>
        <p:spPr>
          <a:xfrm>
            <a:off x="2201667" y="1161145"/>
            <a:ext cx="4445876" cy="3396341"/>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6;p43">
            <a:extLst>
              <a:ext uri="{FF2B5EF4-FFF2-40B4-BE49-F238E27FC236}">
                <a16:creationId xmlns:a16="http://schemas.microsoft.com/office/drawing/2014/main" id="{3A0FB695-1225-46BE-893E-5A895C897006}"/>
              </a:ext>
            </a:extLst>
          </p:cNvPr>
          <p:cNvSpPr/>
          <p:nvPr/>
        </p:nvSpPr>
        <p:spPr>
          <a:xfrm>
            <a:off x="732280" y="156082"/>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8;p43">
            <a:extLst>
              <a:ext uri="{FF2B5EF4-FFF2-40B4-BE49-F238E27FC236}">
                <a16:creationId xmlns:a16="http://schemas.microsoft.com/office/drawing/2014/main" id="{A0A372D9-4269-428A-88AE-D2D9B879E461}"/>
              </a:ext>
            </a:extLst>
          </p:cNvPr>
          <p:cNvSpPr txBox="1">
            <a:spLocks/>
          </p:cNvSpPr>
          <p:nvPr/>
        </p:nvSpPr>
        <p:spPr>
          <a:xfrm>
            <a:off x="799179" y="266706"/>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09</a:t>
            </a:r>
          </a:p>
        </p:txBody>
      </p:sp>
    </p:spTree>
    <p:extLst>
      <p:ext uri="{BB962C8B-B14F-4D97-AF65-F5344CB8AC3E}">
        <p14:creationId xmlns:p14="http://schemas.microsoft.com/office/powerpoint/2010/main" val="125394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1" name="Google Shape;1201;p39"/>
          <p:cNvSpPr txBox="1">
            <a:spLocks noGrp="1"/>
          </p:cNvSpPr>
          <p:nvPr>
            <p:ph type="title"/>
          </p:nvPr>
        </p:nvSpPr>
        <p:spPr>
          <a:xfrm>
            <a:off x="2524273" y="302672"/>
            <a:ext cx="3758086" cy="680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Conceptos</a:t>
            </a:r>
            <a:endParaRPr dirty="0"/>
          </a:p>
        </p:txBody>
      </p:sp>
      <p:sp>
        <p:nvSpPr>
          <p:cNvPr id="12" name="Google Shape;1249;p39">
            <a:extLst>
              <a:ext uri="{FF2B5EF4-FFF2-40B4-BE49-F238E27FC236}">
                <a16:creationId xmlns:a16="http://schemas.microsoft.com/office/drawing/2014/main" id="{19901D4A-B010-40A7-A5A1-4B7EA846B7D2}"/>
              </a:ext>
            </a:extLst>
          </p:cNvPr>
          <p:cNvSpPr txBox="1">
            <a:spLocks/>
          </p:cNvSpPr>
          <p:nvPr/>
        </p:nvSpPr>
        <p:spPr>
          <a:xfrm>
            <a:off x="2450738" y="1072648"/>
            <a:ext cx="5786119" cy="3194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285750" indent="-285750" algn="just">
              <a:spcBef>
                <a:spcPts val="1600"/>
              </a:spcBef>
              <a:spcAft>
                <a:spcPts val="1600"/>
              </a:spcAft>
            </a:pPr>
            <a:r>
              <a:rPr lang="es-ES" sz="1600" dirty="0">
                <a:solidFill>
                  <a:schemeClr val="bg1"/>
                </a:solidFill>
                <a:latin typeface="Calibri Light" panose="020F0302020204030204" pitchFamily="34" charset="0"/>
              </a:rPr>
              <a:t>Clase: </a:t>
            </a:r>
            <a:r>
              <a:rPr lang="es-ES" sz="1600" dirty="0">
                <a:solidFill>
                  <a:schemeClr val="bg1"/>
                </a:solidFill>
                <a:effectLst/>
                <a:latin typeface="Calibri Light" panose="020F0302020204030204" pitchFamily="34" charset="0"/>
                <a:ea typeface="Calibri" panose="020F0502020204030204" pitchFamily="34" charset="0"/>
              </a:rPr>
              <a:t>Es una herramienta que tenemos para modelar objetos de programación, lograr que se comporten como queremos y hacer tantas copias de estos objetos como necesitemos.</a:t>
            </a:r>
          </a:p>
          <a:p>
            <a:pPr marL="285750" indent="-285750" algn="just">
              <a:spcBef>
                <a:spcPts val="1600"/>
              </a:spcBef>
              <a:spcAft>
                <a:spcPts val="1600"/>
              </a:spcAft>
            </a:pPr>
            <a:r>
              <a:rPr lang="es-ES" sz="1600" dirty="0">
                <a:solidFill>
                  <a:schemeClr val="bg1"/>
                </a:solidFill>
                <a:latin typeface="Calibri Light" panose="020F0302020204030204" pitchFamily="34" charset="0"/>
              </a:rPr>
              <a:t>Objeto: </a:t>
            </a:r>
            <a:r>
              <a:rPr lang="es-ES" sz="1600" dirty="0">
                <a:solidFill>
                  <a:schemeClr val="bg1"/>
                </a:solidFill>
                <a:effectLst/>
                <a:latin typeface="Calibri Light" panose="020F0302020204030204" pitchFamily="34" charset="0"/>
                <a:ea typeface="Calibri" panose="020F0502020204030204" pitchFamily="34" charset="0"/>
              </a:rPr>
              <a:t>Se trata de un ente abstracto usado en programación que permite separar los diferentes componentes de un programa, simplificando así su elaboración, depuración y posteriores mejoras</a:t>
            </a:r>
            <a:r>
              <a:rPr lang="es-ES" sz="1600" dirty="0">
                <a:solidFill>
                  <a:schemeClr val="bg1"/>
                </a:solidFill>
                <a:latin typeface="Calibri Light" panose="020F0302020204030204" pitchFamily="34" charset="0"/>
                <a:ea typeface="Calibri" panose="020F0502020204030204" pitchFamily="34" charset="0"/>
              </a:rPr>
              <a:t>.</a:t>
            </a:r>
          </a:p>
          <a:p>
            <a:pPr marL="285750" indent="-285750" algn="just">
              <a:spcBef>
                <a:spcPts val="1600"/>
              </a:spcBef>
              <a:spcAft>
                <a:spcPts val="1600"/>
              </a:spcAft>
            </a:pPr>
            <a:r>
              <a:rPr lang="es-ES" sz="1600" dirty="0">
                <a:solidFill>
                  <a:schemeClr val="bg1"/>
                </a:solidFill>
                <a:latin typeface="Calibri Light" panose="020F0302020204030204" pitchFamily="34" charset="0"/>
              </a:rPr>
              <a:t>Instancia: </a:t>
            </a:r>
            <a:r>
              <a:rPr lang="es-ES" sz="1600" dirty="0">
                <a:solidFill>
                  <a:schemeClr val="bg1"/>
                </a:solidFill>
                <a:effectLst/>
                <a:latin typeface="Calibri Light" panose="020F0302020204030204" pitchFamily="34" charset="0"/>
                <a:ea typeface="Calibri" panose="020F0502020204030204" pitchFamily="34" charset="0"/>
              </a:rPr>
              <a:t>Se llama instancia a todo objeto que derive de algún otro</a:t>
            </a:r>
            <a:endParaRPr lang="es-ES" sz="1600" dirty="0">
              <a:solidFill>
                <a:schemeClr val="bg1"/>
              </a:solidFill>
            </a:endParaRPr>
          </a:p>
        </p:txBody>
      </p:sp>
      <p:sp>
        <p:nvSpPr>
          <p:cNvPr id="15" name="Google Shape;1248;p39">
            <a:extLst>
              <a:ext uri="{FF2B5EF4-FFF2-40B4-BE49-F238E27FC236}">
                <a16:creationId xmlns:a16="http://schemas.microsoft.com/office/drawing/2014/main" id="{47B3909E-FA97-4F56-8C27-11D040C4ECFC}"/>
              </a:ext>
            </a:extLst>
          </p:cNvPr>
          <p:cNvSpPr/>
          <p:nvPr/>
        </p:nvSpPr>
        <p:spPr>
          <a:xfrm>
            <a:off x="2201667" y="1161145"/>
            <a:ext cx="6209362" cy="3396341"/>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6;p43">
            <a:extLst>
              <a:ext uri="{FF2B5EF4-FFF2-40B4-BE49-F238E27FC236}">
                <a16:creationId xmlns:a16="http://schemas.microsoft.com/office/drawing/2014/main" id="{3A0FB695-1225-46BE-893E-5A895C897006}"/>
              </a:ext>
            </a:extLst>
          </p:cNvPr>
          <p:cNvSpPr/>
          <p:nvPr/>
        </p:nvSpPr>
        <p:spPr>
          <a:xfrm>
            <a:off x="732280" y="156082"/>
            <a:ext cx="814682" cy="91656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8;p43">
            <a:extLst>
              <a:ext uri="{FF2B5EF4-FFF2-40B4-BE49-F238E27FC236}">
                <a16:creationId xmlns:a16="http://schemas.microsoft.com/office/drawing/2014/main" id="{A0A372D9-4269-428A-88AE-D2D9B879E461}"/>
              </a:ext>
            </a:extLst>
          </p:cNvPr>
          <p:cNvSpPr txBox="1">
            <a:spLocks/>
          </p:cNvSpPr>
          <p:nvPr/>
        </p:nvSpPr>
        <p:spPr>
          <a:xfrm>
            <a:off x="799179" y="266706"/>
            <a:ext cx="749949" cy="707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xanium"/>
              <a:buNone/>
              <a:defRPr sz="7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6000"/>
              <a:buFont typeface="Oxanium"/>
              <a:buNone/>
              <a:defRPr sz="6000" b="1" i="0" u="none" strike="noStrike" cap="none">
                <a:solidFill>
                  <a:schemeClr val="lt1"/>
                </a:solidFill>
                <a:latin typeface="Oxanium"/>
                <a:ea typeface="Oxanium"/>
                <a:cs typeface="Oxanium"/>
                <a:sym typeface="Oxanium"/>
              </a:defRPr>
            </a:lvl9pPr>
          </a:lstStyle>
          <a:p>
            <a:r>
              <a:rPr lang="en" sz="3600" dirty="0"/>
              <a:t>10</a:t>
            </a:r>
          </a:p>
        </p:txBody>
      </p:sp>
      <p:pic>
        <p:nvPicPr>
          <p:cNvPr id="9" name="Picture 2" descr="Desarrollo Apps Multiplataforma | Desarrollo Android &amp; iOS | FDHEspanol">
            <a:extLst>
              <a:ext uri="{FF2B5EF4-FFF2-40B4-BE49-F238E27FC236}">
                <a16:creationId xmlns:a16="http://schemas.microsoft.com/office/drawing/2014/main" id="{5AC10D5E-AA6D-48DE-8EBC-8FD5C6A90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14" y="3118876"/>
            <a:ext cx="1803759" cy="1792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rogramación III – IGJH">
            <a:extLst>
              <a:ext uri="{FF2B5EF4-FFF2-40B4-BE49-F238E27FC236}">
                <a16:creationId xmlns:a16="http://schemas.microsoft.com/office/drawing/2014/main" id="{E45085D6-FCCC-4F73-9FD9-D88D570AA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42" y="1161145"/>
            <a:ext cx="1697415" cy="180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53629"/>
      </p:ext>
    </p:extLst>
  </p:cSld>
  <p:clrMapOvr>
    <a:masterClrMapping/>
  </p:clrMapOvr>
</p:sld>
</file>

<file path=ppt/theme/theme1.xml><?xml version="1.0" encoding="utf-8"?>
<a:theme xmlns:a="http://schemas.openxmlformats.org/drawingml/2006/main" name="History of Internet Class for College by Slidesgo">
  <a:themeElements>
    <a:clrScheme name="Simple Light">
      <a:dk1>
        <a:srgbClr val="000000"/>
      </a:dk1>
      <a:lt1>
        <a:srgbClr val="F3F3F3"/>
      </a:lt1>
      <a:dk2>
        <a:srgbClr val="00183A"/>
      </a:dk2>
      <a:lt2>
        <a:srgbClr val="012060"/>
      </a:lt2>
      <a:accent1>
        <a:srgbClr val="022E88"/>
      </a:accent1>
      <a:accent2>
        <a:srgbClr val="006AFF"/>
      </a:accent2>
      <a:accent3>
        <a:srgbClr val="0182AA"/>
      </a:accent3>
      <a:accent4>
        <a:srgbClr val="20F8FD"/>
      </a:accent4>
      <a:accent5>
        <a:srgbClr val="748BFF"/>
      </a:accent5>
      <a:accent6>
        <a:srgbClr val="7659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638</Words>
  <Application>Microsoft Office PowerPoint</Application>
  <PresentationFormat>Presentación en pantalla (16:9)</PresentationFormat>
  <Paragraphs>78</Paragraphs>
  <Slides>16</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Arial</vt:lpstr>
      <vt:lpstr>Jua</vt:lpstr>
      <vt:lpstr>Overpass</vt:lpstr>
      <vt:lpstr>Calibri Light</vt:lpstr>
      <vt:lpstr>Oxanium</vt:lpstr>
      <vt:lpstr>Calibri</vt:lpstr>
      <vt:lpstr>History of Internet Class for College by Slidesgo</vt:lpstr>
      <vt:lpstr>TAREA FINAL HITO 2 PROGRAMACIÓN DE SISTEMAS EMBEBIDOS</vt:lpstr>
      <vt:lpstr>Sistemas Embebidos</vt:lpstr>
      <vt:lpstr>Presentación de PowerPoint</vt:lpstr>
      <vt:lpstr>MCU</vt:lpstr>
      <vt:lpstr>Pilares de POO</vt:lpstr>
      <vt:lpstr>Componentes de POO</vt:lpstr>
      <vt:lpstr>Conceptos</vt:lpstr>
      <vt:lpstr>Herencia</vt:lpstr>
      <vt:lpstr>Conceptos</vt:lpstr>
      <vt:lpstr>Java a python</vt:lpstr>
      <vt:lpstr>Clase Libro en python</vt:lpstr>
      <vt:lpstr>Fibbonaci</vt:lpstr>
      <vt:lpstr>Clases vehiculos</vt:lpstr>
      <vt:lpstr>Powered Device</vt:lpstr>
      <vt:lpstr>Caso: Selección Boliviana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SEGURIDAD TOTAL PARA UNA VIVIENDA USANDO SENSORES, PANTALLA LCD, DISPLAY Y MICROCONTROLADOR PIC16F877A</dc:title>
  <dc:creator>MASSI</dc:creator>
  <cp:lastModifiedBy>Misael Massi</cp:lastModifiedBy>
  <cp:revision>3</cp:revision>
  <dcterms:modified xsi:type="dcterms:W3CDTF">2022-04-06T04:06:57Z</dcterms:modified>
</cp:coreProperties>
</file>